
<file path=[Content_Types].xml><?xml version="1.0" encoding="utf-8"?>
<Types xmlns="http://schemas.openxmlformats.org/package/2006/content-types">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86" r:id="rId1"/>
  </p:sldMasterIdLst>
  <p:notesMasterIdLst>
    <p:notesMasterId r:id="rId46"/>
  </p:notesMasterIdLst>
  <p:sldIdLst>
    <p:sldId id="256" r:id="rId2"/>
    <p:sldId id="257" r:id="rId3"/>
    <p:sldId id="258" r:id="rId4"/>
    <p:sldId id="259" r:id="rId5"/>
    <p:sldId id="260" r:id="rId6"/>
    <p:sldId id="261" r:id="rId7"/>
    <p:sldId id="262" r:id="rId8"/>
    <p:sldId id="263"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8" r:id="rId22"/>
    <p:sldId id="279" r:id="rId23"/>
    <p:sldId id="280" r:id="rId24"/>
    <p:sldId id="281" r:id="rId25"/>
    <p:sldId id="282" r:id="rId26"/>
    <p:sldId id="283" r:id="rId27"/>
    <p:sldId id="284" r:id="rId28"/>
    <p:sldId id="285" r:id="rId29"/>
    <p:sldId id="286" r:id="rId30"/>
    <p:sldId id="287" r:id="rId31"/>
    <p:sldId id="288" r:id="rId32"/>
    <p:sldId id="289" r:id="rId33"/>
    <p:sldId id="290" r:id="rId34"/>
    <p:sldId id="291" r:id="rId35"/>
    <p:sldId id="292" r:id="rId36"/>
    <p:sldId id="293" r:id="rId37"/>
    <p:sldId id="294" r:id="rId38"/>
    <p:sldId id="295" r:id="rId39"/>
    <p:sldId id="296" r:id="rId40"/>
    <p:sldId id="303" r:id="rId41"/>
    <p:sldId id="304" r:id="rId42"/>
    <p:sldId id="305" r:id="rId43"/>
    <p:sldId id="309" r:id="rId44"/>
    <p:sldId id="308" r:id="rId45"/>
  </p:sldIdLst>
  <p:sldSz cx="12192000" cy="6858000"/>
  <p:notesSz cx="12192000" cy="6858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97" d="100"/>
          <a:sy n="97" d="100"/>
        </p:scale>
        <p:origin x="126" y="192"/>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st Bilgi Yer Tutucusu 1"/>
          <p:cNvSpPr>
            <a:spLocks noGrp="1"/>
          </p:cNvSpPr>
          <p:nvPr>
            <p:ph type="hdr" sz="quarter"/>
          </p:nvPr>
        </p:nvSpPr>
        <p:spPr>
          <a:xfrm>
            <a:off x="0" y="0"/>
            <a:ext cx="5283200" cy="344488"/>
          </a:xfrm>
          <a:prstGeom prst="rect">
            <a:avLst/>
          </a:prstGeom>
        </p:spPr>
        <p:txBody>
          <a:bodyPr vert="horz" lIns="91440" tIns="45720" rIns="91440" bIns="45720" rtlCol="0"/>
          <a:lstStyle>
            <a:lvl1pPr algn="l">
              <a:defRPr sz="1200"/>
            </a:lvl1pPr>
          </a:lstStyle>
          <a:p>
            <a:endParaRPr lang="tr-TR"/>
          </a:p>
        </p:txBody>
      </p:sp>
      <p:sp>
        <p:nvSpPr>
          <p:cNvPr id="3" name="Veri Yer Tutucusu 2"/>
          <p:cNvSpPr>
            <a:spLocks noGrp="1"/>
          </p:cNvSpPr>
          <p:nvPr>
            <p:ph type="dt" idx="1"/>
          </p:nvPr>
        </p:nvSpPr>
        <p:spPr>
          <a:xfrm>
            <a:off x="6905625" y="0"/>
            <a:ext cx="5283200" cy="344488"/>
          </a:xfrm>
          <a:prstGeom prst="rect">
            <a:avLst/>
          </a:prstGeom>
        </p:spPr>
        <p:txBody>
          <a:bodyPr vert="horz" lIns="91440" tIns="45720" rIns="91440" bIns="45720" rtlCol="0"/>
          <a:lstStyle>
            <a:lvl1pPr algn="r">
              <a:defRPr sz="1200"/>
            </a:lvl1pPr>
          </a:lstStyle>
          <a:p>
            <a:fld id="{2012E477-B70C-4632-8391-C527C9281309}" type="datetimeFigureOut">
              <a:rPr lang="tr-TR" smtClean="0"/>
              <a:t>16.09.2024</a:t>
            </a:fld>
            <a:endParaRPr lang="tr-TR"/>
          </a:p>
        </p:txBody>
      </p:sp>
      <p:sp>
        <p:nvSpPr>
          <p:cNvPr id="4" name="Slayt Resmi Yer Tutucusu 3"/>
          <p:cNvSpPr>
            <a:spLocks noGrp="1" noRot="1" noChangeAspect="1"/>
          </p:cNvSpPr>
          <p:nvPr>
            <p:ph type="sldImg" idx="2"/>
          </p:nvPr>
        </p:nvSpPr>
        <p:spPr>
          <a:xfrm>
            <a:off x="4038600" y="857250"/>
            <a:ext cx="4114800" cy="2314575"/>
          </a:xfrm>
          <a:prstGeom prst="rect">
            <a:avLst/>
          </a:prstGeom>
          <a:noFill/>
          <a:ln w="12700">
            <a:solidFill>
              <a:prstClr val="black"/>
            </a:solidFill>
          </a:ln>
        </p:spPr>
        <p:txBody>
          <a:bodyPr vert="horz" lIns="91440" tIns="45720" rIns="91440" bIns="45720" rtlCol="0" anchor="ctr"/>
          <a:lstStyle/>
          <a:p>
            <a:endParaRPr lang="tr-TR"/>
          </a:p>
        </p:txBody>
      </p:sp>
      <p:sp>
        <p:nvSpPr>
          <p:cNvPr id="5" name="Not Yer Tutucusu 4"/>
          <p:cNvSpPr>
            <a:spLocks noGrp="1"/>
          </p:cNvSpPr>
          <p:nvPr>
            <p:ph type="body" sz="quarter" idx="3"/>
          </p:nvPr>
        </p:nvSpPr>
        <p:spPr>
          <a:xfrm>
            <a:off x="1219200" y="3300413"/>
            <a:ext cx="9753600" cy="2700337"/>
          </a:xfrm>
          <a:prstGeom prst="rect">
            <a:avLst/>
          </a:prstGeom>
        </p:spPr>
        <p:txBody>
          <a:bodyPr vert="horz" lIns="91440" tIns="45720" rIns="91440" bIns="45720" rtlCol="0"/>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6" name="Alt Bilgi Yer Tutucusu 5"/>
          <p:cNvSpPr>
            <a:spLocks noGrp="1"/>
          </p:cNvSpPr>
          <p:nvPr>
            <p:ph type="ftr" sz="quarter" idx="4"/>
          </p:nvPr>
        </p:nvSpPr>
        <p:spPr>
          <a:xfrm>
            <a:off x="0" y="6513513"/>
            <a:ext cx="5283200" cy="344487"/>
          </a:xfrm>
          <a:prstGeom prst="rect">
            <a:avLst/>
          </a:prstGeom>
        </p:spPr>
        <p:txBody>
          <a:bodyPr vert="horz" lIns="91440" tIns="45720" rIns="91440" bIns="45720" rtlCol="0" anchor="b"/>
          <a:lstStyle>
            <a:lvl1pPr algn="l">
              <a:defRPr sz="1200"/>
            </a:lvl1pPr>
          </a:lstStyle>
          <a:p>
            <a:endParaRPr lang="tr-TR"/>
          </a:p>
        </p:txBody>
      </p:sp>
      <p:sp>
        <p:nvSpPr>
          <p:cNvPr id="7" name="Slayt Numarası Yer Tutucusu 6"/>
          <p:cNvSpPr>
            <a:spLocks noGrp="1"/>
          </p:cNvSpPr>
          <p:nvPr>
            <p:ph type="sldNum" sz="quarter" idx="5"/>
          </p:nvPr>
        </p:nvSpPr>
        <p:spPr>
          <a:xfrm>
            <a:off x="6905625" y="6513513"/>
            <a:ext cx="5283200" cy="344487"/>
          </a:xfrm>
          <a:prstGeom prst="rect">
            <a:avLst/>
          </a:prstGeom>
        </p:spPr>
        <p:txBody>
          <a:bodyPr vert="horz" lIns="91440" tIns="45720" rIns="91440" bIns="45720" rtlCol="0" anchor="b"/>
          <a:lstStyle>
            <a:lvl1pPr algn="r">
              <a:defRPr sz="1200"/>
            </a:lvl1pPr>
          </a:lstStyle>
          <a:p>
            <a:fld id="{DDC21EC2-CB17-468B-A2FC-B7715AAA317B}" type="slidenum">
              <a:rPr lang="tr-TR" smtClean="0"/>
              <a:t>‹#›</a:t>
            </a:fld>
            <a:endParaRPr lang="tr-TR"/>
          </a:p>
        </p:txBody>
      </p:sp>
    </p:spTree>
    <p:extLst>
      <p:ext uri="{BB962C8B-B14F-4D97-AF65-F5344CB8AC3E}">
        <p14:creationId xmlns:p14="http://schemas.microsoft.com/office/powerpoint/2010/main" val="3580150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en-US" sz="1200" spc="-5" dirty="0"/>
              <a:t>One of the Most </a:t>
            </a:r>
            <a:r>
              <a:rPr lang="en-US" sz="1200" spc="-25" dirty="0"/>
              <a:t>Impressive </a:t>
            </a:r>
            <a:r>
              <a:rPr lang="en-US" sz="1200" spc="-10" dirty="0"/>
              <a:t>Functional </a:t>
            </a:r>
            <a:r>
              <a:rPr lang="en-US" sz="1200" spc="-15" dirty="0"/>
              <a:t>Brain </a:t>
            </a:r>
            <a:r>
              <a:rPr lang="en-US" sz="1200" dirty="0"/>
              <a:t>Maps </a:t>
            </a:r>
            <a:r>
              <a:rPr lang="en-US" sz="1200" spc="-45" dirty="0"/>
              <a:t>Ever </a:t>
            </a:r>
            <a:r>
              <a:rPr lang="en-US" sz="1200" spc="-780" dirty="0"/>
              <a:t> </a:t>
            </a:r>
            <a:r>
              <a:rPr lang="en-US" sz="1200" spc="-35" dirty="0"/>
              <a:t>From</a:t>
            </a:r>
            <a:r>
              <a:rPr lang="en-US" sz="1200" spc="-10" dirty="0"/>
              <a:t> </a:t>
            </a:r>
            <a:r>
              <a:rPr lang="en-US" sz="1200" spc="-20" dirty="0"/>
              <a:t>Harvard </a:t>
            </a:r>
            <a:r>
              <a:rPr lang="en-US" sz="1200" spc="-25" dirty="0"/>
              <a:t>University</a:t>
            </a:r>
            <a:r>
              <a:rPr lang="en-US" sz="1200" spc="10" dirty="0"/>
              <a:t> </a:t>
            </a:r>
            <a:r>
              <a:rPr lang="en-US" sz="1200" dirty="0"/>
              <a:t>Lab</a:t>
            </a:r>
            <a:r>
              <a:rPr lang="en-US" sz="1200" spc="-15" dirty="0"/>
              <a:t> </a:t>
            </a:r>
            <a:r>
              <a:rPr lang="en-US" sz="1200" spc="-10" dirty="0"/>
              <a:t>Mouse.</a:t>
            </a:r>
            <a:endParaRPr lang="tr-TR" dirty="0"/>
          </a:p>
        </p:txBody>
      </p:sp>
      <p:sp>
        <p:nvSpPr>
          <p:cNvPr id="4" name="Slayt Numarası Yer Tutucusu 3"/>
          <p:cNvSpPr>
            <a:spLocks noGrp="1"/>
          </p:cNvSpPr>
          <p:nvPr>
            <p:ph type="sldNum" sz="quarter" idx="5"/>
          </p:nvPr>
        </p:nvSpPr>
        <p:spPr/>
        <p:txBody>
          <a:bodyPr/>
          <a:lstStyle/>
          <a:p>
            <a:fld id="{DDC21EC2-CB17-468B-A2FC-B7715AAA317B}" type="slidenum">
              <a:rPr lang="tr-TR" smtClean="0"/>
              <a:t>5</a:t>
            </a:fld>
            <a:endParaRPr lang="tr-TR"/>
          </a:p>
        </p:txBody>
      </p:sp>
    </p:spTree>
    <p:extLst>
      <p:ext uri="{BB962C8B-B14F-4D97-AF65-F5344CB8AC3E}">
        <p14:creationId xmlns:p14="http://schemas.microsoft.com/office/powerpoint/2010/main" val="6414111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DDC21EC2-CB17-468B-A2FC-B7715AAA317B}" type="slidenum">
              <a:rPr lang="tr-TR" smtClean="0"/>
              <a:t>22</a:t>
            </a:fld>
            <a:endParaRPr lang="tr-TR"/>
          </a:p>
        </p:txBody>
      </p:sp>
    </p:spTree>
    <p:extLst>
      <p:ext uri="{BB962C8B-B14F-4D97-AF65-F5344CB8AC3E}">
        <p14:creationId xmlns:p14="http://schemas.microsoft.com/office/powerpoint/2010/main" val="38378730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Başlık Slaydı">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tr-TR"/>
              <a:t>Asıl başlık stilini düzenlemek için tıklayın</a:t>
            </a:r>
            <a:endParaRPr lang="en-US" dirty="0"/>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tr-TR"/>
              <a:t>Asıl alt başlık stilini düzenlemek için tıklayın</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t>9/16/2024</a:t>
            </a:fld>
            <a:endParaRPr lang="en-US"/>
          </a:p>
        </p:txBody>
      </p:sp>
      <p:sp>
        <p:nvSpPr>
          <p:cNvPr id="6" name="Slide Number Placeholder 5"/>
          <p:cNvSpPr>
            <a:spLocks noGrp="1"/>
          </p:cNvSpPr>
          <p:nvPr>
            <p:ph type="sldNum" sz="quarter" idx="12"/>
          </p:nvPr>
        </p:nvSpPr>
        <p:spPr/>
        <p:txBody>
          <a:bodyPr/>
          <a:lstStyle/>
          <a:p>
            <a:pPr marL="38100">
              <a:lnSpc>
                <a:spcPct val="100000"/>
              </a:lnSpc>
              <a:spcBef>
                <a:spcPts val="40"/>
              </a:spcBef>
            </a:pPr>
            <a:fld id="{81D60167-4931-47E6-BA6A-407CBD079E47}" type="slidenum">
              <a:rPr lang="tr-TR" smtClean="0"/>
              <a:t>‹#›</a:t>
            </a:fld>
            <a:endParaRPr lang="tr-TR" dirty="0"/>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820355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Yazılı Panoramik Resim">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tr-TR"/>
              <a:t>Resim eklemek için simgeye tıklayın</a:t>
            </a:r>
            <a:endParaRPr lang="en-US" dirty="0"/>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tr-TR"/>
              <a:t>Asıl metin stillerini düzenlemek için tıklayın</a:t>
            </a:r>
          </a:p>
        </p:txBody>
      </p:sp>
      <p:sp>
        <p:nvSpPr>
          <p:cNvPr id="3" name="Date Placeholder 2"/>
          <p:cNvSpPr>
            <a:spLocks noGrp="1"/>
          </p:cNvSpPr>
          <p:nvPr>
            <p:ph type="dt" sz="half" idx="10"/>
          </p:nvPr>
        </p:nvSpPr>
        <p:spPr/>
        <p:txBody>
          <a:bodyPr/>
          <a:lstStyle/>
          <a:p>
            <a:fld id="{1D8BD707-D9CF-40AE-B4C6-C98DA3205C09}" type="datetimeFigureOut">
              <a:rPr lang="en-US" smtClean="0"/>
              <a:t>9/16/2024</a:t>
            </a:fld>
            <a:endParaRPr lang="en-US"/>
          </a:p>
        </p:txBody>
      </p:sp>
      <p:sp>
        <p:nvSpPr>
          <p:cNvPr id="4" name="Footer Placeholder 3"/>
          <p:cNvSpPr>
            <a:spLocks noGrp="1"/>
          </p:cNvSpPr>
          <p:nvPr>
            <p:ph type="ftr" sz="quarter" idx="11"/>
          </p:nvPr>
        </p:nvSpPr>
        <p:spPr>
          <a:xfrm>
            <a:off x="684212" y="6172200"/>
            <a:ext cx="7543800" cy="365125"/>
          </a:xfrm>
          <a:prstGeom prst="rect">
            <a:avLst/>
          </a:prstGeom>
        </p:spPr>
        <p:txBody>
          <a:bodyPr/>
          <a:lstStyle/>
          <a:p>
            <a:endParaRPr lang="tr-TR" dirty="0"/>
          </a:p>
        </p:txBody>
      </p:sp>
      <p:sp>
        <p:nvSpPr>
          <p:cNvPr id="5" name="Slide Number Placeholder 4"/>
          <p:cNvSpPr>
            <a:spLocks noGrp="1"/>
          </p:cNvSpPr>
          <p:nvPr>
            <p:ph type="sldNum" sz="quarter" idx="12"/>
          </p:nvPr>
        </p:nvSpPr>
        <p:spPr/>
        <p:txBody>
          <a:bodyPr/>
          <a:lstStyle/>
          <a:p>
            <a:pPr marL="38100">
              <a:lnSpc>
                <a:spcPct val="100000"/>
              </a:lnSpc>
              <a:spcBef>
                <a:spcPts val="40"/>
              </a:spcBef>
            </a:pPr>
            <a:fld id="{81D60167-4931-47E6-BA6A-407CBD079E47}" type="slidenum">
              <a:rPr lang="tr-TR" smtClean="0"/>
              <a:t>‹#›</a:t>
            </a:fld>
            <a:endParaRPr lang="tr-TR" dirty="0"/>
          </a:p>
        </p:txBody>
      </p:sp>
    </p:spTree>
    <p:extLst>
      <p:ext uri="{BB962C8B-B14F-4D97-AF65-F5344CB8AC3E}">
        <p14:creationId xmlns:p14="http://schemas.microsoft.com/office/powerpoint/2010/main" val="13890247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Başlık ve Resim Yazısı">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tr-TR"/>
              <a:t>Asıl başlık stilini düzenlemek için tıklayın</a:t>
            </a:r>
            <a:endParaRPr lang="en-US" dirty="0"/>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a:t>Asıl metin stillerini düzenlemek için tıklayın</a:t>
            </a:r>
          </a:p>
        </p:txBody>
      </p:sp>
      <p:sp>
        <p:nvSpPr>
          <p:cNvPr id="4" name="Date Placeholder 3"/>
          <p:cNvSpPr>
            <a:spLocks noGrp="1"/>
          </p:cNvSpPr>
          <p:nvPr>
            <p:ph type="dt" sz="half" idx="10"/>
          </p:nvPr>
        </p:nvSpPr>
        <p:spPr/>
        <p:txBody>
          <a:bodyPr/>
          <a:lstStyle/>
          <a:p>
            <a:fld id="{1D8BD707-D9CF-40AE-B4C6-C98DA3205C09}" type="datetimeFigureOut">
              <a:rPr lang="en-US" smtClean="0"/>
              <a:t>9/16/2024</a:t>
            </a:fld>
            <a:endParaRPr lang="en-US"/>
          </a:p>
        </p:txBody>
      </p:sp>
      <p:sp>
        <p:nvSpPr>
          <p:cNvPr id="5" name="Footer Placeholder 4"/>
          <p:cNvSpPr>
            <a:spLocks noGrp="1"/>
          </p:cNvSpPr>
          <p:nvPr>
            <p:ph type="ftr" sz="quarter" idx="11"/>
          </p:nvPr>
        </p:nvSpPr>
        <p:spPr>
          <a:xfrm>
            <a:off x="684212" y="6172200"/>
            <a:ext cx="7543800" cy="365125"/>
          </a:xfrm>
          <a:prstGeom prst="rect">
            <a:avLst/>
          </a:prstGeom>
        </p:spPr>
        <p:txBody>
          <a:bodyPr/>
          <a:lstStyle/>
          <a:p>
            <a:endParaRPr lang="tr-TR"/>
          </a:p>
        </p:txBody>
      </p:sp>
      <p:sp>
        <p:nvSpPr>
          <p:cNvPr id="6" name="Slide Number Placeholder 5"/>
          <p:cNvSpPr>
            <a:spLocks noGrp="1"/>
          </p:cNvSpPr>
          <p:nvPr>
            <p:ph type="sldNum" sz="quarter" idx="12"/>
          </p:nvPr>
        </p:nvSpPr>
        <p:spPr/>
        <p:txBody>
          <a:bodyPr/>
          <a:lstStyle/>
          <a:p>
            <a:pPr marL="38100">
              <a:lnSpc>
                <a:spcPct val="100000"/>
              </a:lnSpc>
              <a:spcBef>
                <a:spcPts val="40"/>
              </a:spcBef>
            </a:pPr>
            <a:fld id="{81D60167-4931-47E6-BA6A-407CBD079E47}" type="slidenum">
              <a:rPr lang="tr-TR" smtClean="0"/>
              <a:t>‹#›</a:t>
            </a:fld>
            <a:endParaRPr lang="tr-TR" dirty="0"/>
          </a:p>
        </p:txBody>
      </p:sp>
    </p:spTree>
    <p:extLst>
      <p:ext uri="{BB962C8B-B14F-4D97-AF65-F5344CB8AC3E}">
        <p14:creationId xmlns:p14="http://schemas.microsoft.com/office/powerpoint/2010/main" val="234206190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Resim Yazılı Alıntı">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tr-TR"/>
              <a:t>Asıl başlık stilini düzenlemek için tıklayın</a:t>
            </a:r>
            <a:endParaRPr lang="en-US" dirty="0"/>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tr-TR"/>
              <a:t>Asıl metin stillerini düzenlemek için tıklayın</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a:t>Asıl metin stillerini düzenlemek için tıklayın</a:t>
            </a:r>
          </a:p>
        </p:txBody>
      </p:sp>
      <p:sp>
        <p:nvSpPr>
          <p:cNvPr id="4" name="Date Placeholder 3"/>
          <p:cNvSpPr>
            <a:spLocks noGrp="1"/>
          </p:cNvSpPr>
          <p:nvPr>
            <p:ph type="dt" sz="half" idx="10"/>
          </p:nvPr>
        </p:nvSpPr>
        <p:spPr/>
        <p:txBody>
          <a:bodyPr/>
          <a:lstStyle/>
          <a:p>
            <a:fld id="{1D8BD707-D9CF-40AE-B4C6-C98DA3205C09}" type="datetimeFigureOut">
              <a:rPr lang="en-US" smtClean="0"/>
              <a:t>9/16/2024</a:t>
            </a:fld>
            <a:endParaRPr lang="en-US"/>
          </a:p>
        </p:txBody>
      </p:sp>
      <p:sp>
        <p:nvSpPr>
          <p:cNvPr id="5" name="Footer Placeholder 4"/>
          <p:cNvSpPr>
            <a:spLocks noGrp="1"/>
          </p:cNvSpPr>
          <p:nvPr>
            <p:ph type="ftr" sz="quarter" idx="11"/>
          </p:nvPr>
        </p:nvSpPr>
        <p:spPr>
          <a:xfrm>
            <a:off x="684212" y="6172200"/>
            <a:ext cx="7543800" cy="365125"/>
          </a:xfrm>
          <a:prstGeom prst="rect">
            <a:avLst/>
          </a:prstGeom>
        </p:spPr>
        <p:txBody>
          <a:bodyPr/>
          <a:lstStyle/>
          <a:p>
            <a:endParaRPr lang="tr-TR"/>
          </a:p>
        </p:txBody>
      </p:sp>
      <p:sp>
        <p:nvSpPr>
          <p:cNvPr id="6" name="Slide Number Placeholder 5"/>
          <p:cNvSpPr>
            <a:spLocks noGrp="1"/>
          </p:cNvSpPr>
          <p:nvPr>
            <p:ph type="sldNum" sz="quarter" idx="12"/>
          </p:nvPr>
        </p:nvSpPr>
        <p:spPr/>
        <p:txBody>
          <a:bodyPr/>
          <a:lstStyle/>
          <a:p>
            <a:pPr marL="38100">
              <a:lnSpc>
                <a:spcPct val="100000"/>
              </a:lnSpc>
              <a:spcBef>
                <a:spcPts val="40"/>
              </a:spcBef>
            </a:pPr>
            <a:fld id="{81D60167-4931-47E6-BA6A-407CBD079E47}" type="slidenum">
              <a:rPr lang="tr-TR" smtClean="0"/>
              <a:t>‹#›</a:t>
            </a:fld>
            <a:endParaRPr lang="tr-TR" dirty="0"/>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213969741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İsim Kartı">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tr-TR"/>
              <a:t>Asıl başlık stilini düzenlemek için tıklayın</a:t>
            </a:r>
            <a:endParaRPr lang="en-US" dirty="0"/>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a:t>Asıl metin stillerini düzenlemek için tıklayın</a:t>
            </a:r>
          </a:p>
        </p:txBody>
      </p:sp>
      <p:sp>
        <p:nvSpPr>
          <p:cNvPr id="4" name="Date Placeholder 3"/>
          <p:cNvSpPr>
            <a:spLocks noGrp="1"/>
          </p:cNvSpPr>
          <p:nvPr>
            <p:ph type="dt" sz="half" idx="10"/>
          </p:nvPr>
        </p:nvSpPr>
        <p:spPr/>
        <p:txBody>
          <a:bodyPr/>
          <a:lstStyle/>
          <a:p>
            <a:fld id="{1D8BD707-D9CF-40AE-B4C6-C98DA3205C09}" type="datetimeFigureOut">
              <a:rPr lang="en-US" smtClean="0"/>
              <a:t>9/16/2024</a:t>
            </a:fld>
            <a:endParaRPr lang="en-US"/>
          </a:p>
        </p:txBody>
      </p:sp>
      <p:sp>
        <p:nvSpPr>
          <p:cNvPr id="5" name="Footer Placeholder 4"/>
          <p:cNvSpPr>
            <a:spLocks noGrp="1"/>
          </p:cNvSpPr>
          <p:nvPr>
            <p:ph type="ftr" sz="quarter" idx="11"/>
          </p:nvPr>
        </p:nvSpPr>
        <p:spPr>
          <a:xfrm>
            <a:off x="684212" y="6172200"/>
            <a:ext cx="7543800" cy="365125"/>
          </a:xfrm>
          <a:prstGeom prst="rect">
            <a:avLst/>
          </a:prstGeom>
        </p:spPr>
        <p:txBody>
          <a:bodyPr/>
          <a:lstStyle/>
          <a:p>
            <a:endParaRPr lang="tr-TR"/>
          </a:p>
        </p:txBody>
      </p:sp>
      <p:sp>
        <p:nvSpPr>
          <p:cNvPr id="6" name="Slide Number Placeholder 5"/>
          <p:cNvSpPr>
            <a:spLocks noGrp="1"/>
          </p:cNvSpPr>
          <p:nvPr>
            <p:ph type="sldNum" sz="quarter" idx="12"/>
          </p:nvPr>
        </p:nvSpPr>
        <p:spPr/>
        <p:txBody>
          <a:bodyPr/>
          <a:lstStyle/>
          <a:p>
            <a:pPr marL="38100">
              <a:lnSpc>
                <a:spcPct val="100000"/>
              </a:lnSpc>
              <a:spcBef>
                <a:spcPts val="40"/>
              </a:spcBef>
            </a:pPr>
            <a:fld id="{81D60167-4931-47E6-BA6A-407CBD079E47}" type="slidenum">
              <a:rPr lang="tr-TR" smtClean="0"/>
              <a:t>‹#›</a:t>
            </a:fld>
            <a:endParaRPr lang="tr-TR" dirty="0"/>
          </a:p>
        </p:txBody>
      </p:sp>
    </p:spTree>
    <p:extLst>
      <p:ext uri="{BB962C8B-B14F-4D97-AF65-F5344CB8AC3E}">
        <p14:creationId xmlns:p14="http://schemas.microsoft.com/office/powerpoint/2010/main" val="310297744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Alıntı İsim Kartı">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tr-TR"/>
              <a:t>Asıl başlık stilini düzenlemek için tıklayın</a:t>
            </a:r>
            <a:endParaRPr lang="en-US" dirty="0"/>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tr-TR"/>
              <a:t>Asıl metin stillerini düzenlemek için tıklayın</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a:t>Asıl metin stillerini düzenlemek için tıklayın</a:t>
            </a:r>
          </a:p>
        </p:txBody>
      </p:sp>
      <p:sp>
        <p:nvSpPr>
          <p:cNvPr id="4" name="Date Placeholder 3"/>
          <p:cNvSpPr>
            <a:spLocks noGrp="1"/>
          </p:cNvSpPr>
          <p:nvPr>
            <p:ph type="dt" sz="half" idx="10"/>
          </p:nvPr>
        </p:nvSpPr>
        <p:spPr/>
        <p:txBody>
          <a:bodyPr/>
          <a:lstStyle/>
          <a:p>
            <a:fld id="{1D8BD707-D9CF-40AE-B4C6-C98DA3205C09}" type="datetimeFigureOut">
              <a:rPr lang="en-US" smtClean="0"/>
              <a:t>9/16/2024</a:t>
            </a:fld>
            <a:endParaRPr lang="en-US"/>
          </a:p>
        </p:txBody>
      </p:sp>
      <p:sp>
        <p:nvSpPr>
          <p:cNvPr id="5" name="Footer Placeholder 4"/>
          <p:cNvSpPr>
            <a:spLocks noGrp="1"/>
          </p:cNvSpPr>
          <p:nvPr>
            <p:ph type="ftr" sz="quarter" idx="11"/>
          </p:nvPr>
        </p:nvSpPr>
        <p:spPr>
          <a:xfrm>
            <a:off x="684212" y="6172200"/>
            <a:ext cx="7543800" cy="365125"/>
          </a:xfrm>
          <a:prstGeom prst="rect">
            <a:avLst/>
          </a:prstGeom>
        </p:spPr>
        <p:txBody>
          <a:bodyPr/>
          <a:lstStyle/>
          <a:p>
            <a:endParaRPr lang="tr-TR"/>
          </a:p>
        </p:txBody>
      </p:sp>
      <p:sp>
        <p:nvSpPr>
          <p:cNvPr id="6" name="Slide Number Placeholder 5"/>
          <p:cNvSpPr>
            <a:spLocks noGrp="1"/>
          </p:cNvSpPr>
          <p:nvPr>
            <p:ph type="sldNum" sz="quarter" idx="12"/>
          </p:nvPr>
        </p:nvSpPr>
        <p:spPr/>
        <p:txBody>
          <a:bodyPr/>
          <a:lstStyle/>
          <a:p>
            <a:pPr marL="38100">
              <a:lnSpc>
                <a:spcPct val="100000"/>
              </a:lnSpc>
              <a:spcBef>
                <a:spcPts val="40"/>
              </a:spcBef>
            </a:pPr>
            <a:fld id="{81D60167-4931-47E6-BA6A-407CBD079E47}" type="slidenum">
              <a:rPr lang="tr-TR" smtClean="0"/>
              <a:t>‹#›</a:t>
            </a:fld>
            <a:endParaRPr lang="tr-TR" dirty="0"/>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120402001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Doğru veya Yanlış">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tr-TR"/>
              <a:t>Asıl başlık stilini düzenlemek için tıklayın</a:t>
            </a:r>
            <a:endParaRPr lang="en-US" dirty="0"/>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tr-TR"/>
              <a:t>Asıl metin stillerini düzenlemek için tıklayın</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a:t>Asıl metin stillerini düzenlemek için tıklayın</a:t>
            </a:r>
          </a:p>
        </p:txBody>
      </p:sp>
      <p:sp>
        <p:nvSpPr>
          <p:cNvPr id="4" name="Date Placeholder 3"/>
          <p:cNvSpPr>
            <a:spLocks noGrp="1"/>
          </p:cNvSpPr>
          <p:nvPr>
            <p:ph type="dt" sz="half" idx="10"/>
          </p:nvPr>
        </p:nvSpPr>
        <p:spPr/>
        <p:txBody>
          <a:bodyPr/>
          <a:lstStyle/>
          <a:p>
            <a:fld id="{1D8BD707-D9CF-40AE-B4C6-C98DA3205C09}" type="datetimeFigureOut">
              <a:rPr lang="en-US" smtClean="0"/>
              <a:t>9/16/2024</a:t>
            </a:fld>
            <a:endParaRPr lang="en-US"/>
          </a:p>
        </p:txBody>
      </p:sp>
      <p:sp>
        <p:nvSpPr>
          <p:cNvPr id="5" name="Footer Placeholder 4"/>
          <p:cNvSpPr>
            <a:spLocks noGrp="1"/>
          </p:cNvSpPr>
          <p:nvPr>
            <p:ph type="ftr" sz="quarter" idx="11"/>
          </p:nvPr>
        </p:nvSpPr>
        <p:spPr>
          <a:xfrm>
            <a:off x="684212" y="6172200"/>
            <a:ext cx="7543800" cy="365125"/>
          </a:xfrm>
          <a:prstGeom prst="rect">
            <a:avLst/>
          </a:prstGeom>
        </p:spPr>
        <p:txBody>
          <a:bodyPr/>
          <a:lstStyle/>
          <a:p>
            <a:endParaRPr lang="tr-TR"/>
          </a:p>
        </p:txBody>
      </p:sp>
      <p:sp>
        <p:nvSpPr>
          <p:cNvPr id="6" name="Slide Number Placeholder 5"/>
          <p:cNvSpPr>
            <a:spLocks noGrp="1"/>
          </p:cNvSpPr>
          <p:nvPr>
            <p:ph type="sldNum" sz="quarter" idx="12"/>
          </p:nvPr>
        </p:nvSpPr>
        <p:spPr/>
        <p:txBody>
          <a:bodyPr/>
          <a:lstStyle/>
          <a:p>
            <a:pPr marL="38100">
              <a:lnSpc>
                <a:spcPct val="100000"/>
              </a:lnSpc>
              <a:spcBef>
                <a:spcPts val="40"/>
              </a:spcBef>
            </a:pPr>
            <a:fld id="{81D60167-4931-47E6-BA6A-407CBD079E47}" type="slidenum">
              <a:rPr lang="tr-TR" smtClean="0"/>
              <a:t>‹#›</a:t>
            </a:fld>
            <a:endParaRPr lang="tr-TR" dirty="0"/>
          </a:p>
        </p:txBody>
      </p:sp>
    </p:spTree>
    <p:extLst>
      <p:ext uri="{BB962C8B-B14F-4D97-AF65-F5344CB8AC3E}">
        <p14:creationId xmlns:p14="http://schemas.microsoft.com/office/powerpoint/2010/main" val="45222540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Başlık ve Dikey Meti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tr-TR"/>
              <a:t>Asıl başlık stilini düzenlemek için tıklayın</a:t>
            </a:r>
            <a:endParaRPr lang="en-US" dirty="0"/>
          </a:p>
        </p:txBody>
      </p:sp>
      <p:sp>
        <p:nvSpPr>
          <p:cNvPr id="3" name="Vertical Text Placeholder 2"/>
          <p:cNvSpPr>
            <a:spLocks noGrp="1"/>
          </p:cNvSpPr>
          <p:nvPr>
            <p:ph type="body" orient="vert" idx="1"/>
          </p:nvPr>
        </p:nvSpPr>
        <p:spPr/>
        <p:txBody>
          <a:bodyPr vert="eaVert" ancho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t>9/16/2024</a:t>
            </a:fld>
            <a:endParaRPr lang="en-US"/>
          </a:p>
        </p:txBody>
      </p:sp>
      <p:sp>
        <p:nvSpPr>
          <p:cNvPr id="5" name="Footer Placeholder 4"/>
          <p:cNvSpPr>
            <a:spLocks noGrp="1"/>
          </p:cNvSpPr>
          <p:nvPr>
            <p:ph type="ftr" sz="quarter" idx="11"/>
          </p:nvPr>
        </p:nvSpPr>
        <p:spPr>
          <a:xfrm>
            <a:off x="684212" y="6172200"/>
            <a:ext cx="7543800" cy="365125"/>
          </a:xfrm>
          <a:prstGeom prst="rect">
            <a:avLst/>
          </a:prstGeom>
        </p:spPr>
        <p:txBody>
          <a:bodyPr/>
          <a:lstStyle/>
          <a:p>
            <a:endParaRPr lang="tr-TR"/>
          </a:p>
        </p:txBody>
      </p:sp>
      <p:sp>
        <p:nvSpPr>
          <p:cNvPr id="6" name="Slide Number Placeholder 5"/>
          <p:cNvSpPr>
            <a:spLocks noGrp="1"/>
          </p:cNvSpPr>
          <p:nvPr>
            <p:ph type="sldNum" sz="quarter" idx="12"/>
          </p:nvPr>
        </p:nvSpPr>
        <p:spPr/>
        <p:txBody>
          <a:bodyPr/>
          <a:lstStyle/>
          <a:p>
            <a:pPr marL="38100">
              <a:lnSpc>
                <a:spcPct val="100000"/>
              </a:lnSpc>
              <a:spcBef>
                <a:spcPts val="40"/>
              </a:spcBef>
            </a:pPr>
            <a:fld id="{81D60167-4931-47E6-BA6A-407CBD079E47}" type="slidenum">
              <a:rPr lang="tr-TR" smtClean="0"/>
              <a:t>‹#›</a:t>
            </a:fld>
            <a:endParaRPr lang="tr-TR" dirty="0"/>
          </a:p>
        </p:txBody>
      </p:sp>
    </p:spTree>
    <p:extLst>
      <p:ext uri="{BB962C8B-B14F-4D97-AF65-F5344CB8AC3E}">
        <p14:creationId xmlns:p14="http://schemas.microsoft.com/office/powerpoint/2010/main" val="156462539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tr-TR"/>
              <a:t>Asıl başlık stilini düzenlemek için tıklayın</a:t>
            </a:r>
            <a:endParaRPr lang="en-US" dirty="0"/>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t>9/16/2024</a:t>
            </a:fld>
            <a:endParaRPr lang="en-US"/>
          </a:p>
        </p:txBody>
      </p:sp>
      <p:sp>
        <p:nvSpPr>
          <p:cNvPr id="5" name="Footer Placeholder 4"/>
          <p:cNvSpPr>
            <a:spLocks noGrp="1"/>
          </p:cNvSpPr>
          <p:nvPr>
            <p:ph type="ftr" sz="quarter" idx="11"/>
          </p:nvPr>
        </p:nvSpPr>
        <p:spPr>
          <a:xfrm>
            <a:off x="684212" y="6172200"/>
            <a:ext cx="7543800" cy="365125"/>
          </a:xfrm>
          <a:prstGeom prst="rect">
            <a:avLst/>
          </a:prstGeom>
        </p:spPr>
        <p:txBody>
          <a:bodyPr/>
          <a:lstStyle/>
          <a:p>
            <a:endParaRPr lang="tr-TR"/>
          </a:p>
        </p:txBody>
      </p:sp>
      <p:sp>
        <p:nvSpPr>
          <p:cNvPr id="6" name="Slide Number Placeholder 5"/>
          <p:cNvSpPr>
            <a:spLocks noGrp="1"/>
          </p:cNvSpPr>
          <p:nvPr>
            <p:ph type="sldNum" sz="quarter" idx="12"/>
          </p:nvPr>
        </p:nvSpPr>
        <p:spPr/>
        <p:txBody>
          <a:bodyPr/>
          <a:lstStyle/>
          <a:p>
            <a:pPr marL="38100">
              <a:lnSpc>
                <a:spcPct val="100000"/>
              </a:lnSpc>
              <a:spcBef>
                <a:spcPts val="40"/>
              </a:spcBef>
            </a:pPr>
            <a:fld id="{81D60167-4931-47E6-BA6A-407CBD079E47}" type="slidenum">
              <a:rPr lang="tr-TR" smtClean="0"/>
              <a:t>‹#›</a:t>
            </a:fld>
            <a:endParaRPr lang="tr-TR" dirty="0"/>
          </a:p>
        </p:txBody>
      </p:sp>
    </p:spTree>
    <p:extLst>
      <p:ext uri="{BB962C8B-B14F-4D97-AF65-F5344CB8AC3E}">
        <p14:creationId xmlns:p14="http://schemas.microsoft.com/office/powerpoint/2010/main" val="133846769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obj">
  <p:cSld name="Blank">
    <p:bg>
      <p:bgPr>
        <a:solidFill>
          <a:schemeClr val="bg1"/>
        </a:solidFill>
        <a:effectLst/>
      </p:bgPr>
    </p:bg>
    <p:spTree>
      <p:nvGrpSpPr>
        <p:cNvPr id="1" name=""/>
        <p:cNvGrpSpPr/>
        <p:nvPr/>
      </p:nvGrpSpPr>
      <p:grpSpPr>
        <a:xfrm>
          <a:off x="0" y="0"/>
          <a:ext cx="0" cy="0"/>
          <a:chOff x="0" y="0"/>
          <a:chExt cx="0" cy="0"/>
        </a:xfrm>
      </p:grpSpPr>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9/16/2024</a:t>
            </a:fld>
            <a:endParaRPr lang="en-US"/>
          </a:p>
        </p:txBody>
      </p:sp>
      <p:sp>
        <p:nvSpPr>
          <p:cNvPr id="4" name="Holder 4"/>
          <p:cNvSpPr>
            <a:spLocks noGrp="1"/>
          </p:cNvSpPr>
          <p:nvPr>
            <p:ph type="sldNum" sz="quarter" idx="7"/>
          </p:nvPr>
        </p:nvSpPr>
        <p:spPr/>
        <p:txBody>
          <a:bodyPr lIns="0" tIns="0" rIns="0" bIns="0"/>
          <a:lstStyle>
            <a:lvl1pPr>
              <a:defRPr sz="1200" b="0" i="0">
                <a:solidFill>
                  <a:srgbClr val="888888"/>
                </a:solidFill>
                <a:latin typeface="Cambria"/>
                <a:cs typeface="Cambria"/>
              </a:defRPr>
            </a:lvl1pPr>
          </a:lstStyle>
          <a:p>
            <a:pPr marL="38100">
              <a:lnSpc>
                <a:spcPct val="100000"/>
              </a:lnSpc>
              <a:spcBef>
                <a:spcPts val="40"/>
              </a:spcBef>
            </a:pPr>
            <a:fld id="{81D60167-4931-47E6-BA6A-407CBD079E47}" type="slidenum">
              <a:rPr dirty="0"/>
              <a:t>‹#›</a:t>
            </a:fld>
            <a:endParaRPr dirty="0"/>
          </a:p>
        </p:txBody>
      </p:sp>
    </p:spTree>
    <p:extLst>
      <p:ext uri="{BB962C8B-B14F-4D97-AF65-F5344CB8AC3E}">
        <p14:creationId xmlns:p14="http://schemas.microsoft.com/office/powerpoint/2010/main" val="33759265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Content Placeholder 2"/>
          <p:cNvSpPr>
            <a:spLocks noGrp="1"/>
          </p:cNvSpPr>
          <p:nvPr>
            <p:ph idx="1"/>
          </p:nvPr>
        </p:nvSpPr>
        <p:spPr/>
        <p:txBody>
          <a:bodyPr anchor="ct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t>9/16/2024</a:t>
            </a:fld>
            <a:endParaRPr lang="en-US"/>
          </a:p>
        </p:txBody>
      </p:sp>
      <p:sp>
        <p:nvSpPr>
          <p:cNvPr id="5" name="Footer Placeholder 4"/>
          <p:cNvSpPr>
            <a:spLocks noGrp="1"/>
          </p:cNvSpPr>
          <p:nvPr>
            <p:ph type="ftr" sz="quarter" idx="11"/>
          </p:nvPr>
        </p:nvSpPr>
        <p:spPr>
          <a:xfrm>
            <a:off x="684212" y="6172200"/>
            <a:ext cx="7543800" cy="365125"/>
          </a:xfrm>
          <a:prstGeom prst="rect">
            <a:avLst/>
          </a:prstGeom>
        </p:spPr>
        <p:txBody>
          <a:bodyPr/>
          <a:lstStyle/>
          <a:p>
            <a:endParaRPr lang="tr-TR"/>
          </a:p>
        </p:txBody>
      </p:sp>
      <p:sp>
        <p:nvSpPr>
          <p:cNvPr id="6" name="Slide Number Placeholder 5"/>
          <p:cNvSpPr>
            <a:spLocks noGrp="1"/>
          </p:cNvSpPr>
          <p:nvPr>
            <p:ph type="sldNum" sz="quarter" idx="12"/>
          </p:nvPr>
        </p:nvSpPr>
        <p:spPr/>
        <p:txBody>
          <a:bodyPr/>
          <a:lstStyle/>
          <a:p>
            <a:pPr marL="38100">
              <a:lnSpc>
                <a:spcPct val="100000"/>
              </a:lnSpc>
              <a:spcBef>
                <a:spcPts val="40"/>
              </a:spcBef>
            </a:pPr>
            <a:fld id="{81D60167-4931-47E6-BA6A-407CBD079E47}" type="slidenum">
              <a:rPr lang="tr-TR" smtClean="0"/>
              <a:t>‹#›</a:t>
            </a:fld>
            <a:endParaRPr lang="tr-TR" dirty="0"/>
          </a:p>
        </p:txBody>
      </p:sp>
    </p:spTree>
    <p:extLst>
      <p:ext uri="{BB962C8B-B14F-4D97-AF65-F5344CB8AC3E}">
        <p14:creationId xmlns:p14="http://schemas.microsoft.com/office/powerpoint/2010/main" val="23054096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Üst Bilgisi">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tr-TR"/>
              <a:t>Asıl başlık stilini düzenlemek için tıklayın</a:t>
            </a:r>
            <a:endParaRPr lang="en-US" dirty="0"/>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a:t>Asıl metin stillerini düzenlemek için tıklayın</a:t>
            </a:r>
          </a:p>
        </p:txBody>
      </p:sp>
      <p:sp>
        <p:nvSpPr>
          <p:cNvPr id="4" name="Date Placeholder 3"/>
          <p:cNvSpPr>
            <a:spLocks noGrp="1"/>
          </p:cNvSpPr>
          <p:nvPr>
            <p:ph type="dt" sz="half" idx="10"/>
          </p:nvPr>
        </p:nvSpPr>
        <p:spPr/>
        <p:txBody>
          <a:bodyPr/>
          <a:lstStyle/>
          <a:p>
            <a:fld id="{1D8BD707-D9CF-40AE-B4C6-C98DA3205C09}" type="datetimeFigureOut">
              <a:rPr lang="en-US" smtClean="0"/>
              <a:t>9/16/2024</a:t>
            </a:fld>
            <a:endParaRPr lang="en-US"/>
          </a:p>
        </p:txBody>
      </p:sp>
      <p:sp>
        <p:nvSpPr>
          <p:cNvPr id="6" name="Slide Number Placeholder 5"/>
          <p:cNvSpPr>
            <a:spLocks noGrp="1"/>
          </p:cNvSpPr>
          <p:nvPr>
            <p:ph type="sldNum" sz="quarter" idx="12"/>
          </p:nvPr>
        </p:nvSpPr>
        <p:spPr/>
        <p:txBody>
          <a:bodyPr/>
          <a:lstStyle/>
          <a:p>
            <a:pPr marL="38100">
              <a:lnSpc>
                <a:spcPct val="100000"/>
              </a:lnSpc>
              <a:spcBef>
                <a:spcPts val="40"/>
              </a:spcBef>
            </a:pPr>
            <a:fld id="{81D60167-4931-47E6-BA6A-407CBD079E47}" type="slidenum">
              <a:rPr lang="tr-TR" smtClean="0"/>
              <a:t>‹#›</a:t>
            </a:fld>
            <a:endParaRPr lang="tr-TR" dirty="0"/>
          </a:p>
        </p:txBody>
      </p:sp>
    </p:spTree>
    <p:extLst>
      <p:ext uri="{BB962C8B-B14F-4D97-AF65-F5344CB8AC3E}">
        <p14:creationId xmlns:p14="http://schemas.microsoft.com/office/powerpoint/2010/main" val="13948239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Content Placeholder 2"/>
          <p:cNvSpPr>
            <a:spLocks noGrp="1"/>
          </p:cNvSpPr>
          <p:nvPr>
            <p:ph sz="half" idx="1"/>
          </p:nvPr>
        </p:nvSpPr>
        <p:spPr>
          <a:xfrm>
            <a:off x="684211" y="685800"/>
            <a:ext cx="4937655" cy="3615267"/>
          </a:xfrm>
        </p:spPr>
        <p:txBody>
          <a:bodyPr>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Content Placeholder 3"/>
          <p:cNvSpPr>
            <a:spLocks noGrp="1"/>
          </p:cNvSpPr>
          <p:nvPr>
            <p:ph sz="half" idx="2"/>
          </p:nvPr>
        </p:nvSpPr>
        <p:spPr>
          <a:xfrm>
            <a:off x="5808133" y="685801"/>
            <a:ext cx="4934479" cy="3615266"/>
          </a:xfrm>
        </p:spPr>
        <p:txBody>
          <a:bodyPr>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5" name="Date Placeholder 4"/>
          <p:cNvSpPr>
            <a:spLocks noGrp="1"/>
          </p:cNvSpPr>
          <p:nvPr>
            <p:ph type="dt" sz="half" idx="10"/>
          </p:nvPr>
        </p:nvSpPr>
        <p:spPr/>
        <p:txBody>
          <a:bodyPr/>
          <a:lstStyle/>
          <a:p>
            <a:fld id="{1D8BD707-D9CF-40AE-B4C6-C98DA3205C09}" type="datetimeFigureOut">
              <a:rPr lang="en-US" smtClean="0"/>
              <a:t>9/16/2024</a:t>
            </a:fld>
            <a:endParaRPr lang="en-US"/>
          </a:p>
        </p:txBody>
      </p:sp>
      <p:sp>
        <p:nvSpPr>
          <p:cNvPr id="6" name="Footer Placeholder 5"/>
          <p:cNvSpPr>
            <a:spLocks noGrp="1"/>
          </p:cNvSpPr>
          <p:nvPr>
            <p:ph type="ftr" sz="quarter" idx="11"/>
          </p:nvPr>
        </p:nvSpPr>
        <p:spPr>
          <a:xfrm>
            <a:off x="684212" y="6172200"/>
            <a:ext cx="7543800" cy="365125"/>
          </a:xfrm>
          <a:prstGeom prst="rect">
            <a:avLst/>
          </a:prstGeom>
        </p:spPr>
        <p:txBody>
          <a:bodyPr/>
          <a:lstStyle/>
          <a:p>
            <a:endParaRPr lang="tr-TR"/>
          </a:p>
        </p:txBody>
      </p:sp>
      <p:sp>
        <p:nvSpPr>
          <p:cNvPr id="7" name="Slide Number Placeholder 6"/>
          <p:cNvSpPr>
            <a:spLocks noGrp="1"/>
          </p:cNvSpPr>
          <p:nvPr>
            <p:ph type="sldNum" sz="quarter" idx="12"/>
          </p:nvPr>
        </p:nvSpPr>
        <p:spPr/>
        <p:txBody>
          <a:bodyPr/>
          <a:lstStyle/>
          <a:p>
            <a:pPr marL="38100">
              <a:lnSpc>
                <a:spcPct val="100000"/>
              </a:lnSpc>
              <a:spcBef>
                <a:spcPts val="40"/>
              </a:spcBef>
            </a:pPr>
            <a:fld id="{81D60167-4931-47E6-BA6A-407CBD079E47}" type="slidenum">
              <a:rPr lang="tr-TR" smtClean="0"/>
              <a:t>‹#›</a:t>
            </a:fld>
            <a:endParaRPr lang="tr-TR" dirty="0"/>
          </a:p>
        </p:txBody>
      </p:sp>
    </p:spTree>
    <p:extLst>
      <p:ext uri="{BB962C8B-B14F-4D97-AF65-F5344CB8AC3E}">
        <p14:creationId xmlns:p14="http://schemas.microsoft.com/office/powerpoint/2010/main" val="19241066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tr-TR"/>
              <a:t>Asıl başlık stilini düzenlemek için tıklayın</a:t>
            </a:r>
            <a:endParaRPr lang="en-US" dirty="0"/>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7" name="Date Placeholder 6"/>
          <p:cNvSpPr>
            <a:spLocks noGrp="1"/>
          </p:cNvSpPr>
          <p:nvPr>
            <p:ph type="dt" sz="half" idx="10"/>
          </p:nvPr>
        </p:nvSpPr>
        <p:spPr/>
        <p:txBody>
          <a:bodyPr/>
          <a:lstStyle/>
          <a:p>
            <a:fld id="{1D8BD707-D9CF-40AE-B4C6-C98DA3205C09}" type="datetimeFigureOut">
              <a:rPr lang="en-US" smtClean="0"/>
              <a:t>9/16/2024</a:t>
            </a:fld>
            <a:endParaRPr lang="en-US"/>
          </a:p>
        </p:txBody>
      </p:sp>
      <p:sp>
        <p:nvSpPr>
          <p:cNvPr id="8" name="Footer Placeholder 7"/>
          <p:cNvSpPr>
            <a:spLocks noGrp="1"/>
          </p:cNvSpPr>
          <p:nvPr>
            <p:ph type="ftr" sz="quarter" idx="11"/>
          </p:nvPr>
        </p:nvSpPr>
        <p:spPr>
          <a:xfrm>
            <a:off x="684212" y="6172200"/>
            <a:ext cx="7543800" cy="365125"/>
          </a:xfrm>
          <a:prstGeom prst="rect">
            <a:avLst/>
          </a:prstGeom>
        </p:spPr>
        <p:txBody>
          <a:bodyPr/>
          <a:lstStyle/>
          <a:p>
            <a:endParaRPr lang="tr-TR"/>
          </a:p>
        </p:txBody>
      </p:sp>
      <p:sp>
        <p:nvSpPr>
          <p:cNvPr id="9" name="Slide Number Placeholder 8"/>
          <p:cNvSpPr>
            <a:spLocks noGrp="1"/>
          </p:cNvSpPr>
          <p:nvPr>
            <p:ph type="sldNum" sz="quarter" idx="12"/>
          </p:nvPr>
        </p:nvSpPr>
        <p:spPr/>
        <p:txBody>
          <a:bodyPr/>
          <a:lstStyle/>
          <a:p>
            <a:pPr marL="38100">
              <a:lnSpc>
                <a:spcPct val="100000"/>
              </a:lnSpc>
              <a:spcBef>
                <a:spcPts val="40"/>
              </a:spcBef>
            </a:pPr>
            <a:fld id="{81D60167-4931-47E6-BA6A-407CBD079E47}" type="slidenum">
              <a:rPr lang="tr-TR" smtClean="0"/>
              <a:t>‹#›</a:t>
            </a:fld>
            <a:endParaRPr lang="tr-TR" dirty="0"/>
          </a:p>
        </p:txBody>
      </p:sp>
    </p:spTree>
    <p:extLst>
      <p:ext uri="{BB962C8B-B14F-4D97-AF65-F5344CB8AC3E}">
        <p14:creationId xmlns:p14="http://schemas.microsoft.com/office/powerpoint/2010/main" val="1035654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Date Placeholder 2"/>
          <p:cNvSpPr>
            <a:spLocks noGrp="1"/>
          </p:cNvSpPr>
          <p:nvPr>
            <p:ph type="dt" sz="half" idx="10"/>
          </p:nvPr>
        </p:nvSpPr>
        <p:spPr/>
        <p:txBody>
          <a:bodyPr/>
          <a:lstStyle/>
          <a:p>
            <a:fld id="{1D8BD707-D9CF-40AE-B4C6-C98DA3205C09}" type="datetimeFigureOut">
              <a:rPr lang="en-US" smtClean="0"/>
              <a:t>9/16/2024</a:t>
            </a:fld>
            <a:endParaRPr lang="en-US"/>
          </a:p>
        </p:txBody>
      </p:sp>
      <p:sp>
        <p:nvSpPr>
          <p:cNvPr id="4" name="Footer Placeholder 3"/>
          <p:cNvSpPr>
            <a:spLocks noGrp="1"/>
          </p:cNvSpPr>
          <p:nvPr>
            <p:ph type="ftr" sz="quarter" idx="11"/>
          </p:nvPr>
        </p:nvSpPr>
        <p:spPr>
          <a:xfrm>
            <a:off x="684212" y="6172200"/>
            <a:ext cx="7543800" cy="365125"/>
          </a:xfrm>
          <a:prstGeom prst="rect">
            <a:avLst/>
          </a:prstGeom>
        </p:spPr>
        <p:txBody>
          <a:bodyPr/>
          <a:lstStyle/>
          <a:p>
            <a:endParaRPr lang="tr-TR"/>
          </a:p>
        </p:txBody>
      </p:sp>
      <p:sp>
        <p:nvSpPr>
          <p:cNvPr id="5" name="Slide Number Placeholder 4"/>
          <p:cNvSpPr>
            <a:spLocks noGrp="1"/>
          </p:cNvSpPr>
          <p:nvPr>
            <p:ph type="sldNum" sz="quarter" idx="12"/>
          </p:nvPr>
        </p:nvSpPr>
        <p:spPr/>
        <p:txBody>
          <a:bodyPr/>
          <a:lstStyle/>
          <a:p>
            <a:pPr marL="38100">
              <a:lnSpc>
                <a:spcPct val="100000"/>
              </a:lnSpc>
              <a:spcBef>
                <a:spcPts val="40"/>
              </a:spcBef>
            </a:pPr>
            <a:fld id="{81D60167-4931-47E6-BA6A-407CBD079E47}" type="slidenum">
              <a:rPr lang="tr-TR" smtClean="0"/>
              <a:t>‹#›</a:t>
            </a:fld>
            <a:endParaRPr lang="tr-TR" dirty="0"/>
          </a:p>
        </p:txBody>
      </p:sp>
    </p:spTree>
    <p:extLst>
      <p:ext uri="{BB962C8B-B14F-4D97-AF65-F5344CB8AC3E}">
        <p14:creationId xmlns:p14="http://schemas.microsoft.com/office/powerpoint/2010/main" val="980854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t>9/16/2024</a:t>
            </a:fld>
            <a:endParaRPr lang="en-US"/>
          </a:p>
        </p:txBody>
      </p:sp>
      <p:sp>
        <p:nvSpPr>
          <p:cNvPr id="3" name="Footer Placeholder 2"/>
          <p:cNvSpPr>
            <a:spLocks noGrp="1"/>
          </p:cNvSpPr>
          <p:nvPr>
            <p:ph type="ftr" sz="quarter" idx="11"/>
          </p:nvPr>
        </p:nvSpPr>
        <p:spPr>
          <a:xfrm>
            <a:off x="684212" y="6172200"/>
            <a:ext cx="7543800" cy="365125"/>
          </a:xfrm>
          <a:prstGeom prst="rect">
            <a:avLst/>
          </a:prstGeom>
        </p:spPr>
        <p:txBody>
          <a:bodyPr/>
          <a:lstStyle/>
          <a:p>
            <a:endParaRPr lang="tr-TR"/>
          </a:p>
        </p:txBody>
      </p:sp>
      <p:sp>
        <p:nvSpPr>
          <p:cNvPr id="4" name="Slide Number Placeholder 3"/>
          <p:cNvSpPr>
            <a:spLocks noGrp="1"/>
          </p:cNvSpPr>
          <p:nvPr>
            <p:ph type="sldNum" sz="quarter" idx="12"/>
          </p:nvPr>
        </p:nvSpPr>
        <p:spPr/>
        <p:txBody>
          <a:bodyPr/>
          <a:lstStyle/>
          <a:p>
            <a:pPr marL="38100">
              <a:lnSpc>
                <a:spcPct val="100000"/>
              </a:lnSpc>
              <a:spcBef>
                <a:spcPts val="40"/>
              </a:spcBef>
            </a:pPr>
            <a:fld id="{81D60167-4931-47E6-BA6A-407CBD079E47}" type="slidenum">
              <a:rPr lang="tr-TR" smtClean="0"/>
              <a:t>‹#›</a:t>
            </a:fld>
            <a:endParaRPr lang="tr-TR" dirty="0"/>
          </a:p>
        </p:txBody>
      </p:sp>
    </p:spTree>
    <p:extLst>
      <p:ext uri="{BB962C8B-B14F-4D97-AF65-F5344CB8AC3E}">
        <p14:creationId xmlns:p14="http://schemas.microsoft.com/office/powerpoint/2010/main" val="5267985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tr-TR"/>
              <a:t>Asıl başlık stilini düzenlemek için tıklayın</a:t>
            </a:r>
            <a:endParaRPr lang="en-US" dirty="0"/>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sp>
        <p:nvSpPr>
          <p:cNvPr id="5" name="Date Placeholder 4"/>
          <p:cNvSpPr>
            <a:spLocks noGrp="1"/>
          </p:cNvSpPr>
          <p:nvPr>
            <p:ph type="dt" sz="half" idx="10"/>
          </p:nvPr>
        </p:nvSpPr>
        <p:spPr/>
        <p:txBody>
          <a:bodyPr/>
          <a:lstStyle/>
          <a:p>
            <a:fld id="{1D8BD707-D9CF-40AE-B4C6-C98DA3205C09}" type="datetimeFigureOut">
              <a:rPr lang="en-US" smtClean="0"/>
              <a:t>9/16/2024</a:t>
            </a:fld>
            <a:endParaRPr lang="en-US"/>
          </a:p>
        </p:txBody>
      </p:sp>
      <p:sp>
        <p:nvSpPr>
          <p:cNvPr id="6" name="Footer Placeholder 5"/>
          <p:cNvSpPr>
            <a:spLocks noGrp="1"/>
          </p:cNvSpPr>
          <p:nvPr>
            <p:ph type="ftr" sz="quarter" idx="11"/>
          </p:nvPr>
        </p:nvSpPr>
        <p:spPr>
          <a:xfrm>
            <a:off x="684212" y="6172200"/>
            <a:ext cx="7543800" cy="365125"/>
          </a:xfrm>
          <a:prstGeom prst="rect">
            <a:avLst/>
          </a:prstGeom>
        </p:spPr>
        <p:txBody>
          <a:bodyPr/>
          <a:lstStyle/>
          <a:p>
            <a:endParaRPr lang="tr-TR"/>
          </a:p>
        </p:txBody>
      </p:sp>
      <p:sp>
        <p:nvSpPr>
          <p:cNvPr id="7" name="Slide Number Placeholder 6"/>
          <p:cNvSpPr>
            <a:spLocks noGrp="1"/>
          </p:cNvSpPr>
          <p:nvPr>
            <p:ph type="sldNum" sz="quarter" idx="12"/>
          </p:nvPr>
        </p:nvSpPr>
        <p:spPr/>
        <p:txBody>
          <a:bodyPr/>
          <a:lstStyle/>
          <a:p>
            <a:pPr marL="38100">
              <a:lnSpc>
                <a:spcPct val="100000"/>
              </a:lnSpc>
              <a:spcBef>
                <a:spcPts val="40"/>
              </a:spcBef>
            </a:pPr>
            <a:fld id="{81D60167-4931-47E6-BA6A-407CBD079E47}" type="slidenum">
              <a:rPr lang="tr-TR" smtClean="0"/>
              <a:t>‹#›</a:t>
            </a:fld>
            <a:endParaRPr lang="tr-TR" dirty="0"/>
          </a:p>
        </p:txBody>
      </p:sp>
    </p:spTree>
    <p:extLst>
      <p:ext uri="{BB962C8B-B14F-4D97-AF65-F5344CB8AC3E}">
        <p14:creationId xmlns:p14="http://schemas.microsoft.com/office/powerpoint/2010/main" val="28707498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tr-TR"/>
              <a:t>Asıl başlık stilini düzenlemek için tıklayın</a:t>
            </a:r>
            <a:endParaRPr lang="en-US" dirty="0"/>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tr-TR"/>
              <a:t>Resim eklemek için simgeye tıklayın</a:t>
            </a:r>
            <a:endParaRPr lang="en-US" dirty="0"/>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sp>
        <p:nvSpPr>
          <p:cNvPr id="5" name="Date Placeholder 4"/>
          <p:cNvSpPr>
            <a:spLocks noGrp="1"/>
          </p:cNvSpPr>
          <p:nvPr>
            <p:ph type="dt" sz="half" idx="10"/>
          </p:nvPr>
        </p:nvSpPr>
        <p:spPr/>
        <p:txBody>
          <a:bodyPr/>
          <a:lstStyle/>
          <a:p>
            <a:fld id="{1D8BD707-D9CF-40AE-B4C6-C98DA3205C09}" type="datetimeFigureOut">
              <a:rPr lang="en-US" smtClean="0"/>
              <a:t>9/16/2024</a:t>
            </a:fld>
            <a:endParaRPr lang="en-US"/>
          </a:p>
        </p:txBody>
      </p:sp>
      <p:sp>
        <p:nvSpPr>
          <p:cNvPr id="6" name="Footer Placeholder 5"/>
          <p:cNvSpPr>
            <a:spLocks noGrp="1"/>
          </p:cNvSpPr>
          <p:nvPr>
            <p:ph type="ftr" sz="quarter" idx="11"/>
          </p:nvPr>
        </p:nvSpPr>
        <p:spPr>
          <a:xfrm>
            <a:off x="684212" y="6172200"/>
            <a:ext cx="7543800" cy="365125"/>
          </a:xfrm>
          <a:prstGeom prst="rect">
            <a:avLst/>
          </a:prstGeom>
        </p:spPr>
        <p:txBody>
          <a:bodyPr/>
          <a:lstStyle/>
          <a:p>
            <a:endParaRPr lang="tr-TR"/>
          </a:p>
        </p:txBody>
      </p:sp>
      <p:sp>
        <p:nvSpPr>
          <p:cNvPr id="7" name="Slide Number Placeholder 6"/>
          <p:cNvSpPr>
            <a:spLocks noGrp="1"/>
          </p:cNvSpPr>
          <p:nvPr>
            <p:ph type="sldNum" sz="quarter" idx="12"/>
          </p:nvPr>
        </p:nvSpPr>
        <p:spPr/>
        <p:txBody>
          <a:bodyPr/>
          <a:lstStyle/>
          <a:p>
            <a:pPr marL="38100">
              <a:lnSpc>
                <a:spcPct val="100000"/>
              </a:lnSpc>
              <a:spcBef>
                <a:spcPts val="40"/>
              </a:spcBef>
            </a:pPr>
            <a:fld id="{81D60167-4931-47E6-BA6A-407CBD079E47}" type="slidenum">
              <a:rPr lang="tr-TR" smtClean="0"/>
              <a:t>‹#›</a:t>
            </a:fld>
            <a:endParaRPr lang="tr-TR" dirty="0"/>
          </a:p>
        </p:txBody>
      </p:sp>
    </p:spTree>
    <p:extLst>
      <p:ext uri="{BB962C8B-B14F-4D97-AF65-F5344CB8AC3E}">
        <p14:creationId xmlns:p14="http://schemas.microsoft.com/office/powerpoint/2010/main" val="6198358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tr-TR"/>
              <a:t>Asıl başlık stilini düzenlemek için tıklayın</a:t>
            </a:r>
            <a:endParaRPr lang="en-US" dirty="0"/>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1D8BD707-D9CF-40AE-B4C6-C98DA3205C09}" type="datetimeFigureOut">
              <a:rPr lang="en-US" smtClean="0"/>
              <a:t>9/16/2024</a:t>
            </a:fld>
            <a:endParaRPr lang="en-US"/>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pPr marL="38100">
              <a:lnSpc>
                <a:spcPct val="100000"/>
              </a:lnSpc>
              <a:spcBef>
                <a:spcPts val="40"/>
              </a:spcBef>
            </a:pPr>
            <a:fld id="{81D60167-4931-47E6-BA6A-407CBD079E47}" type="slidenum">
              <a:rPr lang="tr-TR" smtClean="0"/>
              <a:t>‹#›</a:t>
            </a:fld>
            <a:endParaRPr lang="tr-TR" dirty="0"/>
          </a:p>
        </p:txBody>
      </p:sp>
    </p:spTree>
    <p:extLst>
      <p:ext uri="{BB962C8B-B14F-4D97-AF65-F5344CB8AC3E}">
        <p14:creationId xmlns:p14="http://schemas.microsoft.com/office/powerpoint/2010/main" val="553305990"/>
      </p:ext>
    </p:extLst>
  </p:cSld>
  <p:clrMap bg1="dk1" tx1="lt1" bg2="dk2" tx2="lt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 id="2147483700" r:id="rId14"/>
    <p:sldLayoutId id="2147483701" r:id="rId15"/>
    <p:sldLayoutId id="2147483702" r:id="rId16"/>
    <p:sldLayoutId id="2147483703" r:id="rId17"/>
    <p:sldLayoutId id="2147483704" r:id="rId18"/>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47.png"/><Relationship Id="rId13" Type="http://schemas.openxmlformats.org/officeDocument/2006/relationships/image" Target="../media/image52.png"/><Relationship Id="rId18" Type="http://schemas.openxmlformats.org/officeDocument/2006/relationships/image" Target="../media/image57.png"/><Relationship Id="rId26" Type="http://schemas.openxmlformats.org/officeDocument/2006/relationships/image" Target="../media/image65.png"/><Relationship Id="rId3" Type="http://schemas.openxmlformats.org/officeDocument/2006/relationships/image" Target="../media/image42.png"/><Relationship Id="rId21" Type="http://schemas.openxmlformats.org/officeDocument/2006/relationships/image" Target="../media/image60.png"/><Relationship Id="rId7" Type="http://schemas.openxmlformats.org/officeDocument/2006/relationships/image" Target="../media/image46.png"/><Relationship Id="rId12" Type="http://schemas.openxmlformats.org/officeDocument/2006/relationships/image" Target="../media/image51.png"/><Relationship Id="rId17" Type="http://schemas.openxmlformats.org/officeDocument/2006/relationships/image" Target="../media/image56.png"/><Relationship Id="rId25" Type="http://schemas.openxmlformats.org/officeDocument/2006/relationships/image" Target="../media/image64.png"/><Relationship Id="rId2" Type="http://schemas.openxmlformats.org/officeDocument/2006/relationships/image" Target="../media/image14.jpg"/><Relationship Id="rId16" Type="http://schemas.openxmlformats.org/officeDocument/2006/relationships/image" Target="../media/image55.png"/><Relationship Id="rId20" Type="http://schemas.openxmlformats.org/officeDocument/2006/relationships/image" Target="../media/image59.png"/><Relationship Id="rId29" Type="http://schemas.openxmlformats.org/officeDocument/2006/relationships/hyperlink" Target="http://www.dana.org/article/how-does-the-brain-work/" TargetMode="External"/><Relationship Id="rId1" Type="http://schemas.openxmlformats.org/officeDocument/2006/relationships/slideLayout" Target="../slideLayouts/slideLayout2.xml"/><Relationship Id="rId6" Type="http://schemas.openxmlformats.org/officeDocument/2006/relationships/image" Target="../media/image45.png"/><Relationship Id="rId11" Type="http://schemas.openxmlformats.org/officeDocument/2006/relationships/image" Target="../media/image50.png"/><Relationship Id="rId24" Type="http://schemas.openxmlformats.org/officeDocument/2006/relationships/image" Target="../media/image63.png"/><Relationship Id="rId5" Type="http://schemas.openxmlformats.org/officeDocument/2006/relationships/image" Target="../media/image44.png"/><Relationship Id="rId15" Type="http://schemas.openxmlformats.org/officeDocument/2006/relationships/image" Target="../media/image54.png"/><Relationship Id="rId23" Type="http://schemas.openxmlformats.org/officeDocument/2006/relationships/image" Target="../media/image62.png"/><Relationship Id="rId28" Type="http://schemas.openxmlformats.org/officeDocument/2006/relationships/image" Target="../media/image67.png"/><Relationship Id="rId10" Type="http://schemas.openxmlformats.org/officeDocument/2006/relationships/image" Target="../media/image49.png"/><Relationship Id="rId19" Type="http://schemas.openxmlformats.org/officeDocument/2006/relationships/image" Target="../media/image58.png"/><Relationship Id="rId4" Type="http://schemas.openxmlformats.org/officeDocument/2006/relationships/image" Target="../media/image43.png"/><Relationship Id="rId9" Type="http://schemas.openxmlformats.org/officeDocument/2006/relationships/image" Target="../media/image48.png"/><Relationship Id="rId14" Type="http://schemas.openxmlformats.org/officeDocument/2006/relationships/image" Target="../media/image53.png"/><Relationship Id="rId22" Type="http://schemas.openxmlformats.org/officeDocument/2006/relationships/image" Target="../media/image61.png"/><Relationship Id="rId27" Type="http://schemas.openxmlformats.org/officeDocument/2006/relationships/image" Target="../media/image66.png"/><Relationship Id="rId30" Type="http://schemas.openxmlformats.org/officeDocument/2006/relationships/image" Target="../media/image68.jpg"/></Relationships>
</file>

<file path=ppt/slides/_rels/slide1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hyperlink" Target="https://bdtechtalks.com/2020/11/09/fpga-vs-gpu-deep-learning/"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www.snapoholic.com/index.php/blog/photography/concepts/brain-vision-system" TargetMode="External"/><Relationship Id="rId2" Type="http://schemas.openxmlformats.org/officeDocument/2006/relationships/image" Target="../media/image70.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2.jpg"/><Relationship Id="rId2" Type="http://schemas.openxmlformats.org/officeDocument/2006/relationships/image" Target="../media/image71.jpg"/><Relationship Id="rId1" Type="http://schemas.openxmlformats.org/officeDocument/2006/relationships/slideLayout" Target="../slideLayouts/slideLayout2.xml"/><Relationship Id="rId5" Type="http://schemas.openxmlformats.org/officeDocument/2006/relationships/image" Target="../media/image74.png"/><Relationship Id="rId4" Type="http://schemas.openxmlformats.org/officeDocument/2006/relationships/image" Target="../media/image73.jpg"/></Relationships>
</file>

<file path=ppt/slides/_rels/slide14.xml.rels><?xml version="1.0" encoding="UTF-8" standalone="yes"?>
<Relationships xmlns="http://schemas.openxmlformats.org/package/2006/relationships"><Relationship Id="rId3" Type="http://schemas.openxmlformats.org/officeDocument/2006/relationships/image" Target="../media/image75.jpg"/><Relationship Id="rId2" Type="http://schemas.openxmlformats.org/officeDocument/2006/relationships/hyperlink" Target="https://www.cs.toronto.edu/~lczhang/360/lec/w02/terms.html"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3" Type="http://schemas.openxmlformats.org/officeDocument/2006/relationships/image" Target="../media/image87.png"/><Relationship Id="rId18" Type="http://schemas.openxmlformats.org/officeDocument/2006/relationships/image" Target="../media/image92.png"/><Relationship Id="rId26" Type="http://schemas.openxmlformats.org/officeDocument/2006/relationships/image" Target="../media/image100.jpg"/><Relationship Id="rId39" Type="http://schemas.openxmlformats.org/officeDocument/2006/relationships/image" Target="../media/image113.png"/><Relationship Id="rId21" Type="http://schemas.openxmlformats.org/officeDocument/2006/relationships/image" Target="../media/image95.png"/><Relationship Id="rId34" Type="http://schemas.openxmlformats.org/officeDocument/2006/relationships/image" Target="../media/image108.png"/><Relationship Id="rId42" Type="http://schemas.openxmlformats.org/officeDocument/2006/relationships/image" Target="../media/image116.png"/><Relationship Id="rId47" Type="http://schemas.openxmlformats.org/officeDocument/2006/relationships/image" Target="../media/image121.jpg"/><Relationship Id="rId7" Type="http://schemas.openxmlformats.org/officeDocument/2006/relationships/image" Target="../media/image81.png"/><Relationship Id="rId2" Type="http://schemas.openxmlformats.org/officeDocument/2006/relationships/image" Target="../media/image76.png"/><Relationship Id="rId16" Type="http://schemas.openxmlformats.org/officeDocument/2006/relationships/image" Target="../media/image90.jpg"/><Relationship Id="rId29" Type="http://schemas.openxmlformats.org/officeDocument/2006/relationships/image" Target="../media/image103.png"/><Relationship Id="rId11" Type="http://schemas.openxmlformats.org/officeDocument/2006/relationships/image" Target="../media/image85.png"/><Relationship Id="rId24" Type="http://schemas.openxmlformats.org/officeDocument/2006/relationships/image" Target="../media/image98.png"/><Relationship Id="rId32" Type="http://schemas.openxmlformats.org/officeDocument/2006/relationships/image" Target="../media/image106.png"/><Relationship Id="rId37" Type="http://schemas.openxmlformats.org/officeDocument/2006/relationships/image" Target="../media/image111.png"/><Relationship Id="rId40" Type="http://schemas.openxmlformats.org/officeDocument/2006/relationships/image" Target="../media/image114.png"/><Relationship Id="rId45" Type="http://schemas.openxmlformats.org/officeDocument/2006/relationships/image" Target="../media/image119.png"/><Relationship Id="rId5" Type="http://schemas.openxmlformats.org/officeDocument/2006/relationships/image" Target="../media/image79.png"/><Relationship Id="rId15" Type="http://schemas.openxmlformats.org/officeDocument/2006/relationships/image" Target="../media/image89.png"/><Relationship Id="rId23" Type="http://schemas.openxmlformats.org/officeDocument/2006/relationships/image" Target="../media/image97.png"/><Relationship Id="rId28" Type="http://schemas.openxmlformats.org/officeDocument/2006/relationships/image" Target="../media/image102.jpg"/><Relationship Id="rId36" Type="http://schemas.openxmlformats.org/officeDocument/2006/relationships/image" Target="../media/image110.png"/><Relationship Id="rId49" Type="http://schemas.openxmlformats.org/officeDocument/2006/relationships/image" Target="../media/image123.jpg"/><Relationship Id="rId10" Type="http://schemas.openxmlformats.org/officeDocument/2006/relationships/image" Target="../media/image84.png"/><Relationship Id="rId19" Type="http://schemas.openxmlformats.org/officeDocument/2006/relationships/image" Target="../media/image93.png"/><Relationship Id="rId31" Type="http://schemas.openxmlformats.org/officeDocument/2006/relationships/image" Target="../media/image105.png"/><Relationship Id="rId44" Type="http://schemas.openxmlformats.org/officeDocument/2006/relationships/image" Target="../media/image118.png"/><Relationship Id="rId4" Type="http://schemas.openxmlformats.org/officeDocument/2006/relationships/image" Target="../media/image78.jpg"/><Relationship Id="rId9" Type="http://schemas.openxmlformats.org/officeDocument/2006/relationships/image" Target="../media/image83.png"/><Relationship Id="rId14" Type="http://schemas.openxmlformats.org/officeDocument/2006/relationships/image" Target="../media/image88.png"/><Relationship Id="rId22" Type="http://schemas.openxmlformats.org/officeDocument/2006/relationships/image" Target="../media/image96.png"/><Relationship Id="rId27" Type="http://schemas.openxmlformats.org/officeDocument/2006/relationships/image" Target="../media/image101.jpg"/><Relationship Id="rId30" Type="http://schemas.openxmlformats.org/officeDocument/2006/relationships/image" Target="../media/image104.png"/><Relationship Id="rId35" Type="http://schemas.openxmlformats.org/officeDocument/2006/relationships/image" Target="../media/image109.png"/><Relationship Id="rId43" Type="http://schemas.openxmlformats.org/officeDocument/2006/relationships/image" Target="../media/image117.png"/><Relationship Id="rId48" Type="http://schemas.openxmlformats.org/officeDocument/2006/relationships/image" Target="../media/image122.jpg"/><Relationship Id="rId8" Type="http://schemas.openxmlformats.org/officeDocument/2006/relationships/image" Target="../media/image82.png"/><Relationship Id="rId3" Type="http://schemas.openxmlformats.org/officeDocument/2006/relationships/image" Target="../media/image77.png"/><Relationship Id="rId12" Type="http://schemas.openxmlformats.org/officeDocument/2006/relationships/image" Target="../media/image86.png"/><Relationship Id="rId17" Type="http://schemas.openxmlformats.org/officeDocument/2006/relationships/image" Target="../media/image91.png"/><Relationship Id="rId25" Type="http://schemas.openxmlformats.org/officeDocument/2006/relationships/image" Target="../media/image99.png"/><Relationship Id="rId33" Type="http://schemas.openxmlformats.org/officeDocument/2006/relationships/image" Target="../media/image107.png"/><Relationship Id="rId38" Type="http://schemas.openxmlformats.org/officeDocument/2006/relationships/image" Target="../media/image112.png"/><Relationship Id="rId46" Type="http://schemas.openxmlformats.org/officeDocument/2006/relationships/image" Target="../media/image120.jpg"/><Relationship Id="rId20" Type="http://schemas.openxmlformats.org/officeDocument/2006/relationships/image" Target="../media/image94.png"/><Relationship Id="rId41" Type="http://schemas.openxmlformats.org/officeDocument/2006/relationships/image" Target="../media/image115.png"/><Relationship Id="rId1" Type="http://schemas.openxmlformats.org/officeDocument/2006/relationships/slideLayout" Target="../slideLayouts/slideLayout2.xml"/><Relationship Id="rId6" Type="http://schemas.openxmlformats.org/officeDocument/2006/relationships/image" Target="../media/image80.png"/></Relationships>
</file>

<file path=ppt/slides/_rels/slide16.xml.rels><?xml version="1.0" encoding="UTF-8" standalone="yes"?>
<Relationships xmlns="http://schemas.openxmlformats.org/package/2006/relationships"><Relationship Id="rId13" Type="http://schemas.openxmlformats.org/officeDocument/2006/relationships/image" Target="../media/image127.png"/><Relationship Id="rId18" Type="http://schemas.openxmlformats.org/officeDocument/2006/relationships/image" Target="../media/image89.png"/><Relationship Id="rId26" Type="http://schemas.openxmlformats.org/officeDocument/2006/relationships/image" Target="../media/image134.png"/><Relationship Id="rId39" Type="http://schemas.openxmlformats.org/officeDocument/2006/relationships/image" Target="../media/image138.png"/><Relationship Id="rId21" Type="http://schemas.openxmlformats.org/officeDocument/2006/relationships/image" Target="../media/image92.png"/><Relationship Id="rId34" Type="http://schemas.openxmlformats.org/officeDocument/2006/relationships/image" Target="../media/image105.png"/><Relationship Id="rId42" Type="http://schemas.openxmlformats.org/officeDocument/2006/relationships/image" Target="../media/image140.png"/><Relationship Id="rId47" Type="http://schemas.openxmlformats.org/officeDocument/2006/relationships/image" Target="../media/image142.png"/><Relationship Id="rId50" Type="http://schemas.openxmlformats.org/officeDocument/2006/relationships/image" Target="../media/image122.jpg"/><Relationship Id="rId7" Type="http://schemas.openxmlformats.org/officeDocument/2006/relationships/image" Target="../media/image78.jpg"/><Relationship Id="rId2" Type="http://schemas.openxmlformats.org/officeDocument/2006/relationships/image" Target="../media/image1.jpg"/><Relationship Id="rId16" Type="http://schemas.openxmlformats.org/officeDocument/2006/relationships/image" Target="../media/image130.png"/><Relationship Id="rId29" Type="http://schemas.openxmlformats.org/officeDocument/2006/relationships/image" Target="../media/image100.jpg"/><Relationship Id="rId11" Type="http://schemas.openxmlformats.org/officeDocument/2006/relationships/image" Target="../media/image126.png"/><Relationship Id="rId24" Type="http://schemas.openxmlformats.org/officeDocument/2006/relationships/image" Target="../media/image133.png"/><Relationship Id="rId32" Type="http://schemas.openxmlformats.org/officeDocument/2006/relationships/image" Target="../media/image103.png"/><Relationship Id="rId37" Type="http://schemas.openxmlformats.org/officeDocument/2006/relationships/image" Target="../media/image137.png"/><Relationship Id="rId40" Type="http://schemas.openxmlformats.org/officeDocument/2006/relationships/image" Target="../media/image111.png"/><Relationship Id="rId45" Type="http://schemas.openxmlformats.org/officeDocument/2006/relationships/image" Target="../media/image141.png"/><Relationship Id="rId5" Type="http://schemas.openxmlformats.org/officeDocument/2006/relationships/image" Target="../media/image76.png"/><Relationship Id="rId15" Type="http://schemas.openxmlformats.org/officeDocument/2006/relationships/image" Target="../media/image129.png"/><Relationship Id="rId23" Type="http://schemas.openxmlformats.org/officeDocument/2006/relationships/image" Target="../media/image94.png"/><Relationship Id="rId28" Type="http://schemas.openxmlformats.org/officeDocument/2006/relationships/image" Target="../media/image99.png"/><Relationship Id="rId36" Type="http://schemas.openxmlformats.org/officeDocument/2006/relationships/image" Target="../media/image107.png"/><Relationship Id="rId49" Type="http://schemas.openxmlformats.org/officeDocument/2006/relationships/image" Target="../media/image121.jpg"/><Relationship Id="rId10" Type="http://schemas.openxmlformats.org/officeDocument/2006/relationships/image" Target="../media/image81.png"/><Relationship Id="rId19" Type="http://schemas.openxmlformats.org/officeDocument/2006/relationships/image" Target="../media/image90.jpg"/><Relationship Id="rId31" Type="http://schemas.openxmlformats.org/officeDocument/2006/relationships/image" Target="../media/image102.jpg"/><Relationship Id="rId44" Type="http://schemas.openxmlformats.org/officeDocument/2006/relationships/image" Target="../media/image115.png"/><Relationship Id="rId4" Type="http://schemas.openxmlformats.org/officeDocument/2006/relationships/image" Target="../media/image124.png"/><Relationship Id="rId9" Type="http://schemas.openxmlformats.org/officeDocument/2006/relationships/image" Target="../media/image125.png"/><Relationship Id="rId14" Type="http://schemas.openxmlformats.org/officeDocument/2006/relationships/image" Target="../media/image128.png"/><Relationship Id="rId22" Type="http://schemas.openxmlformats.org/officeDocument/2006/relationships/image" Target="../media/image132.png"/><Relationship Id="rId27" Type="http://schemas.openxmlformats.org/officeDocument/2006/relationships/image" Target="../media/image135.png"/><Relationship Id="rId30" Type="http://schemas.openxmlformats.org/officeDocument/2006/relationships/image" Target="../media/image101.jpg"/><Relationship Id="rId35" Type="http://schemas.openxmlformats.org/officeDocument/2006/relationships/image" Target="../media/image136.png"/><Relationship Id="rId43" Type="http://schemas.openxmlformats.org/officeDocument/2006/relationships/image" Target="../media/image114.png"/><Relationship Id="rId48" Type="http://schemas.openxmlformats.org/officeDocument/2006/relationships/image" Target="../media/image120.jpg"/><Relationship Id="rId8" Type="http://schemas.openxmlformats.org/officeDocument/2006/relationships/image" Target="../media/image79.png"/><Relationship Id="rId51" Type="http://schemas.openxmlformats.org/officeDocument/2006/relationships/image" Target="../media/image123.jpg"/><Relationship Id="rId3" Type="http://schemas.openxmlformats.org/officeDocument/2006/relationships/image" Target="../media/image2.jpg"/><Relationship Id="rId12" Type="http://schemas.openxmlformats.org/officeDocument/2006/relationships/image" Target="../media/image83.png"/><Relationship Id="rId17" Type="http://schemas.openxmlformats.org/officeDocument/2006/relationships/image" Target="../media/image131.png"/><Relationship Id="rId25" Type="http://schemas.openxmlformats.org/officeDocument/2006/relationships/image" Target="../media/image96.png"/><Relationship Id="rId33" Type="http://schemas.openxmlformats.org/officeDocument/2006/relationships/image" Target="../media/image104.png"/><Relationship Id="rId38" Type="http://schemas.openxmlformats.org/officeDocument/2006/relationships/image" Target="../media/image109.png"/><Relationship Id="rId46" Type="http://schemas.openxmlformats.org/officeDocument/2006/relationships/image" Target="../media/image117.png"/><Relationship Id="rId20" Type="http://schemas.openxmlformats.org/officeDocument/2006/relationships/image" Target="../media/image91.png"/><Relationship Id="rId41" Type="http://schemas.openxmlformats.org/officeDocument/2006/relationships/image" Target="../media/image139.png"/><Relationship Id="rId1" Type="http://schemas.openxmlformats.org/officeDocument/2006/relationships/slideLayout" Target="../slideLayouts/slideLayout2.xml"/><Relationship Id="rId6" Type="http://schemas.openxmlformats.org/officeDocument/2006/relationships/image" Target="../media/image77.png"/></Relationships>
</file>

<file path=ppt/slides/_rels/slide17.xml.rels><?xml version="1.0" encoding="UTF-8" standalone="yes"?>
<Relationships xmlns="http://schemas.openxmlformats.org/package/2006/relationships"><Relationship Id="rId26" Type="http://schemas.openxmlformats.org/officeDocument/2006/relationships/image" Target="../media/image165.png"/><Relationship Id="rId21" Type="http://schemas.openxmlformats.org/officeDocument/2006/relationships/image" Target="../media/image160.png"/><Relationship Id="rId42" Type="http://schemas.openxmlformats.org/officeDocument/2006/relationships/image" Target="../media/image181.png"/><Relationship Id="rId47" Type="http://schemas.openxmlformats.org/officeDocument/2006/relationships/image" Target="../media/image101.jpg"/><Relationship Id="rId63" Type="http://schemas.openxmlformats.org/officeDocument/2006/relationships/image" Target="../media/image199.png"/><Relationship Id="rId68" Type="http://schemas.openxmlformats.org/officeDocument/2006/relationships/image" Target="../media/image204.png"/><Relationship Id="rId2" Type="http://schemas.openxmlformats.org/officeDocument/2006/relationships/image" Target="../media/image143.png"/><Relationship Id="rId16" Type="http://schemas.openxmlformats.org/officeDocument/2006/relationships/image" Target="../media/image90.jpg"/><Relationship Id="rId29" Type="http://schemas.openxmlformats.org/officeDocument/2006/relationships/image" Target="../media/image168.png"/><Relationship Id="rId11" Type="http://schemas.openxmlformats.org/officeDocument/2006/relationships/image" Target="../media/image151.png"/><Relationship Id="rId24" Type="http://schemas.openxmlformats.org/officeDocument/2006/relationships/image" Target="../media/image163.png"/><Relationship Id="rId32" Type="http://schemas.openxmlformats.org/officeDocument/2006/relationships/image" Target="../media/image171.png"/><Relationship Id="rId37" Type="http://schemas.openxmlformats.org/officeDocument/2006/relationships/image" Target="../media/image176.png"/><Relationship Id="rId40" Type="http://schemas.openxmlformats.org/officeDocument/2006/relationships/image" Target="../media/image179.png"/><Relationship Id="rId45" Type="http://schemas.openxmlformats.org/officeDocument/2006/relationships/image" Target="../media/image184.png"/><Relationship Id="rId53" Type="http://schemas.openxmlformats.org/officeDocument/2006/relationships/image" Target="../media/image189.png"/><Relationship Id="rId58" Type="http://schemas.openxmlformats.org/officeDocument/2006/relationships/image" Target="../media/image194.png"/><Relationship Id="rId66" Type="http://schemas.openxmlformats.org/officeDocument/2006/relationships/image" Target="../media/image202.png"/><Relationship Id="rId5" Type="http://schemas.openxmlformats.org/officeDocument/2006/relationships/image" Target="../media/image145.png"/><Relationship Id="rId61" Type="http://schemas.openxmlformats.org/officeDocument/2006/relationships/image" Target="../media/image197.png"/><Relationship Id="rId19" Type="http://schemas.openxmlformats.org/officeDocument/2006/relationships/image" Target="../media/image158.png"/><Relationship Id="rId14" Type="http://schemas.openxmlformats.org/officeDocument/2006/relationships/image" Target="../media/image154.png"/><Relationship Id="rId22" Type="http://schemas.openxmlformats.org/officeDocument/2006/relationships/image" Target="../media/image161.png"/><Relationship Id="rId27" Type="http://schemas.openxmlformats.org/officeDocument/2006/relationships/image" Target="../media/image166.png"/><Relationship Id="rId30" Type="http://schemas.openxmlformats.org/officeDocument/2006/relationships/image" Target="../media/image169.png"/><Relationship Id="rId35" Type="http://schemas.openxmlformats.org/officeDocument/2006/relationships/image" Target="../media/image174.jpg"/><Relationship Id="rId43" Type="http://schemas.openxmlformats.org/officeDocument/2006/relationships/image" Target="../media/image182.png"/><Relationship Id="rId48" Type="http://schemas.openxmlformats.org/officeDocument/2006/relationships/image" Target="../media/image186.png"/><Relationship Id="rId56" Type="http://schemas.openxmlformats.org/officeDocument/2006/relationships/image" Target="../media/image192.png"/><Relationship Id="rId64" Type="http://schemas.openxmlformats.org/officeDocument/2006/relationships/image" Target="../media/image200.png"/><Relationship Id="rId69" Type="http://schemas.openxmlformats.org/officeDocument/2006/relationships/image" Target="../media/image205.png"/><Relationship Id="rId8" Type="http://schemas.openxmlformats.org/officeDocument/2006/relationships/image" Target="../media/image148.png"/><Relationship Id="rId51" Type="http://schemas.openxmlformats.org/officeDocument/2006/relationships/image" Target="../media/image100.jpg"/><Relationship Id="rId72" Type="http://schemas.openxmlformats.org/officeDocument/2006/relationships/image" Target="../media/image122.jpg"/><Relationship Id="rId3" Type="http://schemas.openxmlformats.org/officeDocument/2006/relationships/image" Target="../media/image144.png"/><Relationship Id="rId12" Type="http://schemas.openxmlformats.org/officeDocument/2006/relationships/image" Target="../media/image152.png"/><Relationship Id="rId17" Type="http://schemas.openxmlformats.org/officeDocument/2006/relationships/image" Target="../media/image156.png"/><Relationship Id="rId25" Type="http://schemas.openxmlformats.org/officeDocument/2006/relationships/image" Target="../media/image164.png"/><Relationship Id="rId33" Type="http://schemas.openxmlformats.org/officeDocument/2006/relationships/image" Target="../media/image172.png"/><Relationship Id="rId38" Type="http://schemas.openxmlformats.org/officeDocument/2006/relationships/image" Target="../media/image177.png"/><Relationship Id="rId46" Type="http://schemas.openxmlformats.org/officeDocument/2006/relationships/image" Target="../media/image185.png"/><Relationship Id="rId59" Type="http://schemas.openxmlformats.org/officeDocument/2006/relationships/image" Target="../media/image195.png"/><Relationship Id="rId67" Type="http://schemas.openxmlformats.org/officeDocument/2006/relationships/image" Target="../media/image203.png"/><Relationship Id="rId20" Type="http://schemas.openxmlformats.org/officeDocument/2006/relationships/image" Target="../media/image159.png"/><Relationship Id="rId41" Type="http://schemas.openxmlformats.org/officeDocument/2006/relationships/image" Target="../media/image180.png"/><Relationship Id="rId54" Type="http://schemas.openxmlformats.org/officeDocument/2006/relationships/image" Target="../media/image190.png"/><Relationship Id="rId62" Type="http://schemas.openxmlformats.org/officeDocument/2006/relationships/image" Target="../media/image198.png"/><Relationship Id="rId70" Type="http://schemas.openxmlformats.org/officeDocument/2006/relationships/image" Target="../media/image120.jpg"/><Relationship Id="rId1" Type="http://schemas.openxmlformats.org/officeDocument/2006/relationships/slideLayout" Target="../slideLayouts/slideLayout18.xml"/><Relationship Id="rId6" Type="http://schemas.openxmlformats.org/officeDocument/2006/relationships/image" Target="../media/image146.png"/><Relationship Id="rId15" Type="http://schemas.openxmlformats.org/officeDocument/2006/relationships/image" Target="../media/image155.png"/><Relationship Id="rId23" Type="http://schemas.openxmlformats.org/officeDocument/2006/relationships/image" Target="../media/image162.png"/><Relationship Id="rId28" Type="http://schemas.openxmlformats.org/officeDocument/2006/relationships/image" Target="../media/image167.png"/><Relationship Id="rId36" Type="http://schemas.openxmlformats.org/officeDocument/2006/relationships/image" Target="../media/image175.png"/><Relationship Id="rId49" Type="http://schemas.openxmlformats.org/officeDocument/2006/relationships/image" Target="../media/image187.png"/><Relationship Id="rId57" Type="http://schemas.openxmlformats.org/officeDocument/2006/relationships/image" Target="../media/image193.png"/><Relationship Id="rId10" Type="http://schemas.openxmlformats.org/officeDocument/2006/relationships/image" Target="../media/image150.png"/><Relationship Id="rId31" Type="http://schemas.openxmlformats.org/officeDocument/2006/relationships/image" Target="../media/image170.png"/><Relationship Id="rId44" Type="http://schemas.openxmlformats.org/officeDocument/2006/relationships/image" Target="../media/image183.jpg"/><Relationship Id="rId52" Type="http://schemas.openxmlformats.org/officeDocument/2006/relationships/image" Target="../media/image102.jpg"/><Relationship Id="rId60" Type="http://schemas.openxmlformats.org/officeDocument/2006/relationships/image" Target="../media/image196.png"/><Relationship Id="rId65" Type="http://schemas.openxmlformats.org/officeDocument/2006/relationships/image" Target="../media/image201.png"/><Relationship Id="rId73" Type="http://schemas.openxmlformats.org/officeDocument/2006/relationships/image" Target="../media/image123.jpg"/><Relationship Id="rId4" Type="http://schemas.openxmlformats.org/officeDocument/2006/relationships/image" Target="../media/image78.jpg"/><Relationship Id="rId9" Type="http://schemas.openxmlformats.org/officeDocument/2006/relationships/image" Target="../media/image149.png"/><Relationship Id="rId13" Type="http://schemas.openxmlformats.org/officeDocument/2006/relationships/image" Target="../media/image153.png"/><Relationship Id="rId18" Type="http://schemas.openxmlformats.org/officeDocument/2006/relationships/image" Target="../media/image157.png"/><Relationship Id="rId39" Type="http://schemas.openxmlformats.org/officeDocument/2006/relationships/image" Target="../media/image178.png"/><Relationship Id="rId34" Type="http://schemas.openxmlformats.org/officeDocument/2006/relationships/image" Target="../media/image173.png"/><Relationship Id="rId50" Type="http://schemas.openxmlformats.org/officeDocument/2006/relationships/image" Target="../media/image188.png"/><Relationship Id="rId55" Type="http://schemas.openxmlformats.org/officeDocument/2006/relationships/image" Target="../media/image191.png"/><Relationship Id="rId7" Type="http://schemas.openxmlformats.org/officeDocument/2006/relationships/image" Target="../media/image147.png"/><Relationship Id="rId71" Type="http://schemas.openxmlformats.org/officeDocument/2006/relationships/image" Target="../media/image121.jpg"/></Relationships>
</file>

<file path=ppt/slides/_rels/slide18.xml.rels><?xml version="1.0" encoding="UTF-8" standalone="yes"?>
<Relationships xmlns="http://schemas.openxmlformats.org/package/2006/relationships"><Relationship Id="rId3" Type="http://schemas.openxmlformats.org/officeDocument/2006/relationships/image" Target="../media/image68.jpg"/><Relationship Id="rId2" Type="http://schemas.openxmlformats.org/officeDocument/2006/relationships/image" Target="../media/image206.jpg"/><Relationship Id="rId1" Type="http://schemas.openxmlformats.org/officeDocument/2006/relationships/slideLayout" Target="../slideLayouts/slideLayout2.xml"/><Relationship Id="rId4" Type="http://schemas.openxmlformats.org/officeDocument/2006/relationships/hyperlink" Target="https://www.cs.toronto.edu/~lczhang/360/lec/w02/terms.html"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3" Type="http://schemas.openxmlformats.org/officeDocument/2006/relationships/image" Target="../media/image218.png"/><Relationship Id="rId18" Type="http://schemas.openxmlformats.org/officeDocument/2006/relationships/image" Target="../media/image223.png"/><Relationship Id="rId26" Type="http://schemas.openxmlformats.org/officeDocument/2006/relationships/image" Target="../media/image231.png"/><Relationship Id="rId39" Type="http://schemas.openxmlformats.org/officeDocument/2006/relationships/image" Target="../media/image244.png"/><Relationship Id="rId21" Type="http://schemas.openxmlformats.org/officeDocument/2006/relationships/image" Target="../media/image226.png"/><Relationship Id="rId34" Type="http://schemas.openxmlformats.org/officeDocument/2006/relationships/image" Target="../media/image239.png"/><Relationship Id="rId42" Type="http://schemas.openxmlformats.org/officeDocument/2006/relationships/image" Target="../media/image247.png"/><Relationship Id="rId47" Type="http://schemas.openxmlformats.org/officeDocument/2006/relationships/image" Target="../media/image252.png"/><Relationship Id="rId50" Type="http://schemas.openxmlformats.org/officeDocument/2006/relationships/image" Target="../media/image255.png"/><Relationship Id="rId55" Type="http://schemas.openxmlformats.org/officeDocument/2006/relationships/image" Target="../media/image259.png"/><Relationship Id="rId7" Type="http://schemas.openxmlformats.org/officeDocument/2006/relationships/image" Target="../media/image212.png"/><Relationship Id="rId2" Type="http://schemas.openxmlformats.org/officeDocument/2006/relationships/image" Target="../media/image207.png"/><Relationship Id="rId16" Type="http://schemas.openxmlformats.org/officeDocument/2006/relationships/image" Target="../media/image221.png"/><Relationship Id="rId29" Type="http://schemas.openxmlformats.org/officeDocument/2006/relationships/image" Target="../media/image234.png"/><Relationship Id="rId11" Type="http://schemas.openxmlformats.org/officeDocument/2006/relationships/image" Target="../media/image216.png"/><Relationship Id="rId24" Type="http://schemas.openxmlformats.org/officeDocument/2006/relationships/image" Target="../media/image229.png"/><Relationship Id="rId32" Type="http://schemas.openxmlformats.org/officeDocument/2006/relationships/image" Target="../media/image237.png"/><Relationship Id="rId37" Type="http://schemas.openxmlformats.org/officeDocument/2006/relationships/image" Target="../media/image242.png"/><Relationship Id="rId40" Type="http://schemas.openxmlformats.org/officeDocument/2006/relationships/image" Target="../media/image245.png"/><Relationship Id="rId45" Type="http://schemas.openxmlformats.org/officeDocument/2006/relationships/image" Target="../media/image250.png"/><Relationship Id="rId53" Type="http://schemas.openxmlformats.org/officeDocument/2006/relationships/image" Target="../media/image258.png"/><Relationship Id="rId5" Type="http://schemas.openxmlformats.org/officeDocument/2006/relationships/image" Target="../media/image210.png"/><Relationship Id="rId10" Type="http://schemas.openxmlformats.org/officeDocument/2006/relationships/image" Target="../media/image215.png"/><Relationship Id="rId19" Type="http://schemas.openxmlformats.org/officeDocument/2006/relationships/image" Target="../media/image224.png"/><Relationship Id="rId31" Type="http://schemas.openxmlformats.org/officeDocument/2006/relationships/image" Target="../media/image236.png"/><Relationship Id="rId44" Type="http://schemas.openxmlformats.org/officeDocument/2006/relationships/image" Target="../media/image249.png"/><Relationship Id="rId52" Type="http://schemas.openxmlformats.org/officeDocument/2006/relationships/image" Target="../media/image257.png"/><Relationship Id="rId4" Type="http://schemas.openxmlformats.org/officeDocument/2006/relationships/image" Target="../media/image209.png"/><Relationship Id="rId9" Type="http://schemas.openxmlformats.org/officeDocument/2006/relationships/image" Target="../media/image214.png"/><Relationship Id="rId14" Type="http://schemas.openxmlformats.org/officeDocument/2006/relationships/image" Target="../media/image219.png"/><Relationship Id="rId22" Type="http://schemas.openxmlformats.org/officeDocument/2006/relationships/image" Target="../media/image227.png"/><Relationship Id="rId27" Type="http://schemas.openxmlformats.org/officeDocument/2006/relationships/image" Target="../media/image232.png"/><Relationship Id="rId30" Type="http://schemas.openxmlformats.org/officeDocument/2006/relationships/image" Target="../media/image235.png"/><Relationship Id="rId35" Type="http://schemas.openxmlformats.org/officeDocument/2006/relationships/image" Target="../media/image240.png"/><Relationship Id="rId43" Type="http://schemas.openxmlformats.org/officeDocument/2006/relationships/image" Target="../media/image248.png"/><Relationship Id="rId48" Type="http://schemas.openxmlformats.org/officeDocument/2006/relationships/image" Target="../media/image253.png"/><Relationship Id="rId8" Type="http://schemas.openxmlformats.org/officeDocument/2006/relationships/image" Target="../media/image213.png"/><Relationship Id="rId51" Type="http://schemas.openxmlformats.org/officeDocument/2006/relationships/image" Target="../media/image256.png"/><Relationship Id="rId3" Type="http://schemas.openxmlformats.org/officeDocument/2006/relationships/image" Target="../media/image208.png"/><Relationship Id="rId12" Type="http://schemas.openxmlformats.org/officeDocument/2006/relationships/image" Target="../media/image217.png"/><Relationship Id="rId17" Type="http://schemas.openxmlformats.org/officeDocument/2006/relationships/image" Target="../media/image222.png"/><Relationship Id="rId25" Type="http://schemas.openxmlformats.org/officeDocument/2006/relationships/image" Target="../media/image230.png"/><Relationship Id="rId33" Type="http://schemas.openxmlformats.org/officeDocument/2006/relationships/image" Target="../media/image238.png"/><Relationship Id="rId38" Type="http://schemas.openxmlformats.org/officeDocument/2006/relationships/image" Target="../media/image243.png"/><Relationship Id="rId46" Type="http://schemas.openxmlformats.org/officeDocument/2006/relationships/image" Target="../media/image251.png"/><Relationship Id="rId20" Type="http://schemas.openxmlformats.org/officeDocument/2006/relationships/image" Target="../media/image225.png"/><Relationship Id="rId41" Type="http://schemas.openxmlformats.org/officeDocument/2006/relationships/image" Target="../media/image246.png"/><Relationship Id="rId54" Type="http://schemas.openxmlformats.org/officeDocument/2006/relationships/hyperlink" Target="https://www.youtube.com/watch?v=GvQwE2OhL8I&amp;t=274s" TargetMode="External"/><Relationship Id="rId1" Type="http://schemas.openxmlformats.org/officeDocument/2006/relationships/slideLayout" Target="../slideLayouts/slideLayout2.xml"/><Relationship Id="rId6" Type="http://schemas.openxmlformats.org/officeDocument/2006/relationships/image" Target="../media/image211.png"/><Relationship Id="rId15" Type="http://schemas.openxmlformats.org/officeDocument/2006/relationships/image" Target="../media/image220.png"/><Relationship Id="rId23" Type="http://schemas.openxmlformats.org/officeDocument/2006/relationships/image" Target="../media/image228.png"/><Relationship Id="rId28" Type="http://schemas.openxmlformats.org/officeDocument/2006/relationships/image" Target="../media/image233.png"/><Relationship Id="rId36" Type="http://schemas.openxmlformats.org/officeDocument/2006/relationships/image" Target="../media/image241.png"/><Relationship Id="rId49" Type="http://schemas.openxmlformats.org/officeDocument/2006/relationships/image" Target="../media/image254.png"/></Relationships>
</file>

<file path=ppt/slides/_rels/slide21.xml.rels><?xml version="1.0" encoding="UTF-8" standalone="yes"?>
<Relationships xmlns="http://schemas.openxmlformats.org/package/2006/relationships"><Relationship Id="rId8" Type="http://schemas.openxmlformats.org/officeDocument/2006/relationships/image" Target="../media/image266.png"/><Relationship Id="rId13" Type="http://schemas.openxmlformats.org/officeDocument/2006/relationships/image" Target="../media/image271.png"/><Relationship Id="rId3" Type="http://schemas.openxmlformats.org/officeDocument/2006/relationships/image" Target="../media/image261.png"/><Relationship Id="rId7" Type="http://schemas.openxmlformats.org/officeDocument/2006/relationships/image" Target="../media/image265.png"/><Relationship Id="rId12" Type="http://schemas.openxmlformats.org/officeDocument/2006/relationships/image" Target="../media/image270.png"/><Relationship Id="rId17" Type="http://schemas.openxmlformats.org/officeDocument/2006/relationships/image" Target="../media/image275.png"/><Relationship Id="rId2" Type="http://schemas.openxmlformats.org/officeDocument/2006/relationships/image" Target="../media/image260.png"/><Relationship Id="rId16" Type="http://schemas.openxmlformats.org/officeDocument/2006/relationships/image" Target="../media/image274.png"/><Relationship Id="rId1" Type="http://schemas.openxmlformats.org/officeDocument/2006/relationships/slideLayout" Target="../slideLayouts/slideLayout2.xml"/><Relationship Id="rId6" Type="http://schemas.openxmlformats.org/officeDocument/2006/relationships/image" Target="../media/image264.png"/><Relationship Id="rId11" Type="http://schemas.openxmlformats.org/officeDocument/2006/relationships/image" Target="../media/image269.png"/><Relationship Id="rId5" Type="http://schemas.openxmlformats.org/officeDocument/2006/relationships/image" Target="../media/image263.png"/><Relationship Id="rId15" Type="http://schemas.openxmlformats.org/officeDocument/2006/relationships/image" Target="../media/image273.png"/><Relationship Id="rId10" Type="http://schemas.openxmlformats.org/officeDocument/2006/relationships/image" Target="../media/image268.png"/><Relationship Id="rId4" Type="http://schemas.openxmlformats.org/officeDocument/2006/relationships/image" Target="../media/image262.png"/><Relationship Id="rId9" Type="http://schemas.openxmlformats.org/officeDocument/2006/relationships/image" Target="../media/image267.png"/><Relationship Id="rId14" Type="http://schemas.openxmlformats.org/officeDocument/2006/relationships/image" Target="../media/image272.png"/></Relationships>
</file>

<file path=ppt/slides/_rels/slide22.xml.rels><?xml version="1.0" encoding="UTF-8" standalone="yes"?>
<Relationships xmlns="http://schemas.openxmlformats.org/package/2006/relationships"><Relationship Id="rId8" Type="http://schemas.openxmlformats.org/officeDocument/2006/relationships/image" Target="../media/image281.png"/><Relationship Id="rId3" Type="http://schemas.openxmlformats.org/officeDocument/2006/relationships/image" Target="../media/image276.jpg"/><Relationship Id="rId7" Type="http://schemas.openxmlformats.org/officeDocument/2006/relationships/image" Target="../media/image280.png"/><Relationship Id="rId12" Type="http://schemas.openxmlformats.org/officeDocument/2006/relationships/image" Target="../media/image283.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279.png"/><Relationship Id="rId11" Type="http://schemas.openxmlformats.org/officeDocument/2006/relationships/hyperlink" Target="https://www.youtube.com/watch?v=3xZYN1UKPTY" TargetMode="External"/><Relationship Id="rId5" Type="http://schemas.openxmlformats.org/officeDocument/2006/relationships/image" Target="../media/image278.png"/><Relationship Id="rId10" Type="http://schemas.openxmlformats.org/officeDocument/2006/relationships/hyperlink" Target="https://www.facebook.com/permalink.php?story_fbid=257829889686039&amp;id=100063770887871" TargetMode="External"/><Relationship Id="rId4" Type="http://schemas.openxmlformats.org/officeDocument/2006/relationships/image" Target="../media/image277.png"/><Relationship Id="rId9" Type="http://schemas.openxmlformats.org/officeDocument/2006/relationships/image" Target="../media/image28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85.jpg"/><Relationship Id="rId7" Type="http://schemas.openxmlformats.org/officeDocument/2006/relationships/image" Target="../media/image289.jpg"/><Relationship Id="rId2" Type="http://schemas.openxmlformats.org/officeDocument/2006/relationships/image" Target="../media/image284.jpg"/><Relationship Id="rId1" Type="http://schemas.openxmlformats.org/officeDocument/2006/relationships/slideLayout" Target="../slideLayouts/slideLayout2.xml"/><Relationship Id="rId6" Type="http://schemas.openxmlformats.org/officeDocument/2006/relationships/image" Target="../media/image288.jpg"/><Relationship Id="rId5" Type="http://schemas.openxmlformats.org/officeDocument/2006/relationships/image" Target="../media/image287.jpg"/><Relationship Id="rId4" Type="http://schemas.openxmlformats.org/officeDocument/2006/relationships/image" Target="../media/image286.jpg"/></Relationships>
</file>

<file path=ppt/slides/_rels/slide27.xml.rels><?xml version="1.0" encoding="UTF-8" standalone="yes"?>
<Relationships xmlns="http://schemas.openxmlformats.org/package/2006/relationships"><Relationship Id="rId3" Type="http://schemas.openxmlformats.org/officeDocument/2006/relationships/image" Target="../media/image291.jpg"/><Relationship Id="rId2" Type="http://schemas.openxmlformats.org/officeDocument/2006/relationships/image" Target="../media/image290.jpg"/><Relationship Id="rId1" Type="http://schemas.openxmlformats.org/officeDocument/2006/relationships/slideLayout" Target="../slideLayouts/slideLayout2.xml"/><Relationship Id="rId4" Type="http://schemas.openxmlformats.org/officeDocument/2006/relationships/image" Target="../media/image292.png"/></Relationships>
</file>

<file path=ppt/slides/_rels/slide28.xml.rels><?xml version="1.0" encoding="UTF-8" standalone="yes"?>
<Relationships xmlns="http://schemas.openxmlformats.org/package/2006/relationships"><Relationship Id="rId3" Type="http://schemas.openxmlformats.org/officeDocument/2006/relationships/image" Target="../media/image291.jpg"/><Relationship Id="rId2" Type="http://schemas.openxmlformats.org/officeDocument/2006/relationships/image" Target="../media/image290.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9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2" Type="http://schemas.openxmlformats.org/officeDocument/2006/relationships/image" Target="../media/image294.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95.jp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96.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97.jpg"/><Relationship Id="rId2" Type="http://schemas.openxmlformats.org/officeDocument/2006/relationships/hyperlink" Target="http://www.quantamagazine.org/artificial-neural-nets-finally-yield-clues-to-how-brains-learn-20210218/" TargetMode="External"/><Relationship Id="rId1" Type="http://schemas.openxmlformats.org/officeDocument/2006/relationships/slideLayout" Target="../slideLayouts/slideLayout2.xml"/><Relationship Id="rId5" Type="http://schemas.openxmlformats.org/officeDocument/2006/relationships/image" Target="../media/image299.png"/><Relationship Id="rId4" Type="http://schemas.openxmlformats.org/officeDocument/2006/relationships/image" Target="../media/image298.png"/></Relationships>
</file>

<file path=ppt/slides/_rels/slide34.xml.rels><?xml version="1.0" encoding="UTF-8" standalone="yes"?>
<Relationships xmlns="http://schemas.openxmlformats.org/package/2006/relationships"><Relationship Id="rId3" Type="http://schemas.openxmlformats.org/officeDocument/2006/relationships/hyperlink" Target="http://www.namedolami.top/ProductDetail.aspx?iid=107757848&amp;pr=43.88" TargetMode="External"/><Relationship Id="rId2" Type="http://schemas.openxmlformats.org/officeDocument/2006/relationships/image" Target="../media/image300.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www.nature.com/articles/s42256-019-0080-x" TargetMode="External"/><Relationship Id="rId2" Type="http://schemas.openxmlformats.org/officeDocument/2006/relationships/image" Target="../media/image301.jp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03.png"/><Relationship Id="rId2" Type="http://schemas.openxmlformats.org/officeDocument/2006/relationships/image" Target="../media/image302.jp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www.researchgate.net/figure/Structure-of-modular-neural-network_fig3_328127686" TargetMode="External"/><Relationship Id="rId2" Type="http://schemas.openxmlformats.org/officeDocument/2006/relationships/image" Target="../media/image304.jp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0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0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8" Type="http://schemas.openxmlformats.org/officeDocument/2006/relationships/image" Target="../media/image313.png"/><Relationship Id="rId3" Type="http://schemas.openxmlformats.org/officeDocument/2006/relationships/image" Target="../media/image308.png"/><Relationship Id="rId7" Type="http://schemas.openxmlformats.org/officeDocument/2006/relationships/image" Target="../media/image312.png"/><Relationship Id="rId12" Type="http://schemas.openxmlformats.org/officeDocument/2006/relationships/image" Target="../media/image317.png"/><Relationship Id="rId2" Type="http://schemas.openxmlformats.org/officeDocument/2006/relationships/image" Target="../media/image307.png"/><Relationship Id="rId1" Type="http://schemas.openxmlformats.org/officeDocument/2006/relationships/slideLayout" Target="../slideLayouts/slideLayout2.xml"/><Relationship Id="rId6" Type="http://schemas.openxmlformats.org/officeDocument/2006/relationships/image" Target="../media/image311.png"/><Relationship Id="rId11" Type="http://schemas.openxmlformats.org/officeDocument/2006/relationships/image" Target="../media/image316.png"/><Relationship Id="rId5" Type="http://schemas.openxmlformats.org/officeDocument/2006/relationships/image" Target="../media/image310.png"/><Relationship Id="rId10" Type="http://schemas.openxmlformats.org/officeDocument/2006/relationships/image" Target="../media/image315.png"/><Relationship Id="rId4" Type="http://schemas.openxmlformats.org/officeDocument/2006/relationships/image" Target="../media/image309.png"/><Relationship Id="rId9" Type="http://schemas.openxmlformats.org/officeDocument/2006/relationships/image" Target="../media/image314.png"/></Relationships>
</file>

<file path=ppt/slides/_rels/slide43.xml.rels><?xml version="1.0" encoding="UTF-8" standalone="yes"?>
<Relationships xmlns="http://schemas.openxmlformats.org/package/2006/relationships"><Relationship Id="rId8" Type="http://schemas.openxmlformats.org/officeDocument/2006/relationships/image" Target="../media/image313.png"/><Relationship Id="rId3" Type="http://schemas.openxmlformats.org/officeDocument/2006/relationships/image" Target="../media/image308.png"/><Relationship Id="rId7" Type="http://schemas.openxmlformats.org/officeDocument/2006/relationships/image" Target="../media/image312.png"/><Relationship Id="rId12" Type="http://schemas.openxmlformats.org/officeDocument/2006/relationships/image" Target="../media/image317.png"/><Relationship Id="rId2" Type="http://schemas.openxmlformats.org/officeDocument/2006/relationships/image" Target="../media/image307.png"/><Relationship Id="rId1" Type="http://schemas.openxmlformats.org/officeDocument/2006/relationships/slideLayout" Target="../slideLayouts/slideLayout2.xml"/><Relationship Id="rId6" Type="http://schemas.openxmlformats.org/officeDocument/2006/relationships/image" Target="../media/image311.png"/><Relationship Id="rId11" Type="http://schemas.openxmlformats.org/officeDocument/2006/relationships/image" Target="../media/image316.png"/><Relationship Id="rId5" Type="http://schemas.openxmlformats.org/officeDocument/2006/relationships/image" Target="../media/image310.png"/><Relationship Id="rId10" Type="http://schemas.openxmlformats.org/officeDocument/2006/relationships/image" Target="../media/image315.png"/><Relationship Id="rId4" Type="http://schemas.openxmlformats.org/officeDocument/2006/relationships/image" Target="../media/image309.png"/><Relationship Id="rId9" Type="http://schemas.openxmlformats.org/officeDocument/2006/relationships/image" Target="../media/image314.png"/></Relationships>
</file>

<file path=ppt/slides/_rels/slide44.xml.rels><?xml version="1.0" encoding="UTF-8" standalone="yes"?>
<Relationships xmlns="http://schemas.openxmlformats.org/package/2006/relationships"><Relationship Id="rId2" Type="http://schemas.openxmlformats.org/officeDocument/2006/relationships/image" Target="../media/image31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www.goconqr.com/quiz/3448871/six-blind-men-and-an-elephant-" TargetMode="Externa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hyperlink" Target="http://www.purdue.edu/hhs/hk/Biomechani"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2.xml"/><Relationship Id="rId6" Type="http://schemas.openxmlformats.org/officeDocument/2006/relationships/hyperlink" Target="https://www.youtube.com/watch?v=hGDvvUNU-cw" TargetMode="External"/><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18" Type="http://schemas.openxmlformats.org/officeDocument/2006/relationships/image" Target="../media/image29.png"/><Relationship Id="rId26" Type="http://schemas.openxmlformats.org/officeDocument/2006/relationships/image" Target="../media/image37.png"/><Relationship Id="rId3" Type="http://schemas.openxmlformats.org/officeDocument/2006/relationships/image" Target="../media/image14.jpg"/><Relationship Id="rId21" Type="http://schemas.openxmlformats.org/officeDocument/2006/relationships/image" Target="../media/image32.png"/><Relationship Id="rId7" Type="http://schemas.openxmlformats.org/officeDocument/2006/relationships/image" Target="../media/image18.png"/><Relationship Id="rId12" Type="http://schemas.openxmlformats.org/officeDocument/2006/relationships/image" Target="../media/image23.png"/><Relationship Id="rId17" Type="http://schemas.openxmlformats.org/officeDocument/2006/relationships/image" Target="../media/image28.png"/><Relationship Id="rId25" Type="http://schemas.openxmlformats.org/officeDocument/2006/relationships/image" Target="../media/image36.png"/><Relationship Id="rId2" Type="http://schemas.openxmlformats.org/officeDocument/2006/relationships/image" Target="../media/image13.jpg"/><Relationship Id="rId16" Type="http://schemas.openxmlformats.org/officeDocument/2006/relationships/image" Target="../media/image27.png"/><Relationship Id="rId20" Type="http://schemas.openxmlformats.org/officeDocument/2006/relationships/image" Target="../media/image31.png"/><Relationship Id="rId29" Type="http://schemas.openxmlformats.org/officeDocument/2006/relationships/image" Target="../media/image40.png"/><Relationship Id="rId1" Type="http://schemas.openxmlformats.org/officeDocument/2006/relationships/slideLayout" Target="../slideLayouts/slideLayout2.xml"/><Relationship Id="rId6" Type="http://schemas.openxmlformats.org/officeDocument/2006/relationships/image" Target="../media/image17.png"/><Relationship Id="rId11" Type="http://schemas.openxmlformats.org/officeDocument/2006/relationships/image" Target="../media/image22.png"/><Relationship Id="rId24" Type="http://schemas.openxmlformats.org/officeDocument/2006/relationships/image" Target="../media/image35.png"/><Relationship Id="rId5" Type="http://schemas.openxmlformats.org/officeDocument/2006/relationships/image" Target="../media/image16.png"/><Relationship Id="rId15" Type="http://schemas.openxmlformats.org/officeDocument/2006/relationships/image" Target="../media/image26.png"/><Relationship Id="rId23" Type="http://schemas.openxmlformats.org/officeDocument/2006/relationships/image" Target="../media/image34.png"/><Relationship Id="rId28" Type="http://schemas.openxmlformats.org/officeDocument/2006/relationships/image" Target="../media/image39.png"/><Relationship Id="rId10" Type="http://schemas.openxmlformats.org/officeDocument/2006/relationships/image" Target="../media/image21.png"/><Relationship Id="rId19" Type="http://schemas.openxmlformats.org/officeDocument/2006/relationships/image" Target="../media/image30.png"/><Relationship Id="rId31" Type="http://schemas.openxmlformats.org/officeDocument/2006/relationships/hyperlink" Target="http://www.dana.org/article/how-does-the-brain-work/" TargetMode="External"/><Relationship Id="rId4" Type="http://schemas.openxmlformats.org/officeDocument/2006/relationships/image" Target="../media/image15.png"/><Relationship Id="rId9" Type="http://schemas.openxmlformats.org/officeDocument/2006/relationships/image" Target="../media/image20.png"/><Relationship Id="rId14" Type="http://schemas.openxmlformats.org/officeDocument/2006/relationships/image" Target="../media/image25.png"/><Relationship Id="rId22" Type="http://schemas.openxmlformats.org/officeDocument/2006/relationships/image" Target="../media/image33.png"/><Relationship Id="rId27" Type="http://schemas.openxmlformats.org/officeDocument/2006/relationships/image" Target="../media/image38.png"/><Relationship Id="rId30" Type="http://schemas.openxmlformats.org/officeDocument/2006/relationships/image" Target="../media/image4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618230" y="1295400"/>
            <a:ext cx="4919980" cy="962443"/>
          </a:xfrm>
          <a:prstGeom prst="rect">
            <a:avLst/>
          </a:prstGeom>
        </p:spPr>
        <p:txBody>
          <a:bodyPr vert="horz" wrap="square" lIns="0" tIns="13335" rIns="0" bIns="0" rtlCol="0">
            <a:spAutoFit/>
          </a:bodyPr>
          <a:lstStyle/>
          <a:p>
            <a:pPr algn="ctr">
              <a:lnSpc>
                <a:spcPts val="3650"/>
              </a:lnSpc>
            </a:pPr>
            <a:r>
              <a:rPr lang="tr-TR" sz="3200" b="1" dirty="0">
                <a:solidFill>
                  <a:srgbClr val="FFFFFF"/>
                </a:solidFill>
                <a:latin typeface="Cambria"/>
                <a:cs typeface="Cambria"/>
              </a:rPr>
              <a:t>YZM305</a:t>
            </a:r>
          </a:p>
          <a:p>
            <a:pPr algn="ctr">
              <a:lnSpc>
                <a:spcPts val="3650"/>
              </a:lnSpc>
            </a:pPr>
            <a:r>
              <a:rPr lang="tr-TR" sz="3200" b="1" dirty="0">
                <a:solidFill>
                  <a:srgbClr val="FFFFFF"/>
                </a:solidFill>
                <a:latin typeface="Cambria"/>
                <a:cs typeface="Cambria"/>
              </a:rPr>
              <a:t>YAPAY SİNİR AĞLARI</a:t>
            </a:r>
            <a:endParaRPr sz="3200" dirty="0">
              <a:latin typeface="Cambria"/>
              <a:cs typeface="Cambria"/>
            </a:endParaRPr>
          </a:p>
        </p:txBody>
      </p:sp>
      <p:sp>
        <p:nvSpPr>
          <p:cNvPr id="3" name="object 3"/>
          <p:cNvSpPr txBox="1">
            <a:spLocks noGrp="1"/>
          </p:cNvSpPr>
          <p:nvPr>
            <p:ph type="title"/>
          </p:nvPr>
        </p:nvSpPr>
        <p:spPr>
          <a:xfrm>
            <a:off x="3835400" y="2362200"/>
            <a:ext cx="4485640" cy="940435"/>
          </a:xfrm>
          <a:prstGeom prst="rect">
            <a:avLst/>
          </a:prstGeom>
        </p:spPr>
        <p:txBody>
          <a:bodyPr vert="horz" wrap="square" lIns="0" tIns="12700" rIns="0" bIns="0" rtlCol="0">
            <a:spAutoFit/>
          </a:bodyPr>
          <a:lstStyle/>
          <a:p>
            <a:pPr marL="12700" algn="ctr">
              <a:lnSpc>
                <a:spcPct val="100000"/>
              </a:lnSpc>
              <a:spcBef>
                <a:spcPts val="100"/>
              </a:spcBef>
            </a:pPr>
            <a:r>
              <a:rPr lang="tr-TR" sz="6000" spc="-10" dirty="0"/>
              <a:t>GİRİŞ</a:t>
            </a:r>
            <a:endParaRPr sz="6000" dirty="0"/>
          </a:p>
        </p:txBody>
      </p:sp>
      <p:sp>
        <p:nvSpPr>
          <p:cNvPr id="5" name="object 5"/>
          <p:cNvSpPr txBox="1">
            <a:spLocks noGrp="1"/>
          </p:cNvSpPr>
          <p:nvPr>
            <p:ph idx="1"/>
          </p:nvPr>
        </p:nvSpPr>
        <p:spPr>
          <a:xfrm>
            <a:off x="2971800" y="3689327"/>
            <a:ext cx="6436359" cy="888064"/>
          </a:xfrm>
          <a:prstGeom prst="rect">
            <a:avLst/>
          </a:prstGeom>
        </p:spPr>
        <p:txBody>
          <a:bodyPr vert="horz" wrap="square" lIns="0" tIns="53975" rIns="0" bIns="0" rtlCol="0">
            <a:spAutoFit/>
          </a:bodyPr>
          <a:lstStyle/>
          <a:p>
            <a:pPr marL="1905" algn="ctr">
              <a:lnSpc>
                <a:spcPct val="100000"/>
              </a:lnSpc>
              <a:spcBef>
                <a:spcPts val="1130"/>
              </a:spcBef>
            </a:pPr>
            <a:r>
              <a:rPr lang="tr-TR" b="1" spc="-10" dirty="0" err="1">
                <a:solidFill>
                  <a:srgbClr val="FFFFFF"/>
                </a:solidFill>
              </a:rPr>
              <a:t>Dr.Öğr.Üyesi</a:t>
            </a:r>
            <a:r>
              <a:rPr lang="tr-TR" b="1" spc="-10" dirty="0">
                <a:solidFill>
                  <a:srgbClr val="FFFFFF"/>
                </a:solidFill>
              </a:rPr>
              <a:t> Murat ŞİMŞEK</a:t>
            </a:r>
          </a:p>
          <a:p>
            <a:pPr marL="1905" algn="ctr">
              <a:lnSpc>
                <a:spcPct val="100000"/>
              </a:lnSpc>
              <a:spcBef>
                <a:spcPts val="1130"/>
              </a:spcBef>
            </a:pPr>
            <a:r>
              <a:rPr lang="tr-TR" b="1" spc="-10" dirty="0">
                <a:solidFill>
                  <a:srgbClr val="FFFFFF"/>
                </a:solidFill>
                <a:latin typeface="Cambria"/>
                <a:cs typeface="Cambria"/>
              </a:rPr>
              <a:t>Ostim Teknik Üniversitesi</a:t>
            </a:r>
            <a:endParaRPr b="1" dirty="0">
              <a:solidFill>
                <a:srgbClr val="FFFFFF"/>
              </a:solidFill>
              <a:latin typeface="Cambria"/>
              <a:cs typeface="Cambria"/>
            </a:endParaRPr>
          </a:p>
        </p:txBody>
      </p:sp>
      <p:sp>
        <p:nvSpPr>
          <p:cNvPr id="10" name="object 10"/>
          <p:cNvSpPr txBox="1"/>
          <p:nvPr/>
        </p:nvSpPr>
        <p:spPr>
          <a:xfrm>
            <a:off x="11978640" y="6567902"/>
            <a:ext cx="160655" cy="204470"/>
          </a:xfrm>
          <a:prstGeom prst="rect">
            <a:avLst/>
          </a:prstGeom>
        </p:spPr>
        <p:txBody>
          <a:bodyPr vert="horz" wrap="square" lIns="0" tIns="5080" rIns="0" bIns="0" rtlCol="0">
            <a:spAutoFit/>
          </a:bodyPr>
          <a:lstStyle/>
          <a:p>
            <a:pPr marL="38100">
              <a:lnSpc>
                <a:spcPct val="100000"/>
              </a:lnSpc>
              <a:spcBef>
                <a:spcPts val="40"/>
              </a:spcBef>
            </a:pPr>
            <a:fld id="{81D60167-4931-47E6-BA6A-407CBD079E47}" type="slidenum">
              <a:rPr sz="1200" dirty="0">
                <a:solidFill>
                  <a:srgbClr val="888888"/>
                </a:solidFill>
                <a:latin typeface="Cambria"/>
                <a:cs typeface="Cambria"/>
              </a:rPr>
              <a:t>1</a:t>
            </a:fld>
            <a:endParaRPr sz="1200">
              <a:latin typeface="Cambria"/>
              <a:cs typeface="Cambria"/>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201036" y="6807"/>
            <a:ext cx="7792084" cy="788670"/>
          </a:xfrm>
          <a:prstGeom prst="rect">
            <a:avLst/>
          </a:prstGeom>
        </p:spPr>
        <p:txBody>
          <a:bodyPr vert="horz" wrap="square" lIns="0" tIns="13335" rIns="0" bIns="0" rtlCol="0">
            <a:spAutoFit/>
          </a:bodyPr>
          <a:lstStyle/>
          <a:p>
            <a:pPr marL="12700">
              <a:lnSpc>
                <a:spcPct val="100000"/>
              </a:lnSpc>
              <a:spcBef>
                <a:spcPts val="105"/>
              </a:spcBef>
            </a:pPr>
            <a:r>
              <a:rPr spc="-35" dirty="0"/>
              <a:t>How</a:t>
            </a:r>
            <a:r>
              <a:rPr spc="-20" dirty="0"/>
              <a:t> </a:t>
            </a:r>
            <a:r>
              <a:rPr dirty="0"/>
              <a:t>Does</a:t>
            </a:r>
            <a:r>
              <a:rPr spc="-10" dirty="0"/>
              <a:t> </a:t>
            </a:r>
            <a:r>
              <a:rPr spc="-5" dirty="0"/>
              <a:t>the</a:t>
            </a:r>
            <a:r>
              <a:rPr spc="-10" dirty="0"/>
              <a:t> </a:t>
            </a:r>
            <a:r>
              <a:rPr spc="-20" dirty="0"/>
              <a:t>Brain</a:t>
            </a:r>
            <a:r>
              <a:rPr spc="-15" dirty="0"/>
              <a:t> </a:t>
            </a:r>
            <a:r>
              <a:rPr spc="-75" dirty="0"/>
              <a:t>Work?</a:t>
            </a:r>
          </a:p>
        </p:txBody>
      </p:sp>
      <p:sp>
        <p:nvSpPr>
          <p:cNvPr id="3" name="object 3"/>
          <p:cNvSpPr txBox="1"/>
          <p:nvPr/>
        </p:nvSpPr>
        <p:spPr>
          <a:xfrm>
            <a:off x="11932411" y="6495389"/>
            <a:ext cx="180975" cy="208279"/>
          </a:xfrm>
          <a:prstGeom prst="rect">
            <a:avLst/>
          </a:prstGeom>
        </p:spPr>
        <p:txBody>
          <a:bodyPr vert="horz" wrap="square" lIns="0" tIns="12700" rIns="0" bIns="0" rtlCol="0">
            <a:spAutoFit/>
          </a:bodyPr>
          <a:lstStyle/>
          <a:p>
            <a:pPr marL="12700">
              <a:lnSpc>
                <a:spcPct val="100000"/>
              </a:lnSpc>
              <a:spcBef>
                <a:spcPts val="100"/>
              </a:spcBef>
            </a:pPr>
            <a:r>
              <a:rPr sz="1200" dirty="0">
                <a:solidFill>
                  <a:srgbClr val="FFFFFF"/>
                </a:solidFill>
                <a:latin typeface="Calibri"/>
                <a:cs typeface="Calibri"/>
              </a:rPr>
              <a:t>11</a:t>
            </a:r>
            <a:endParaRPr sz="1200">
              <a:latin typeface="Calibri"/>
              <a:cs typeface="Calibri"/>
            </a:endParaRPr>
          </a:p>
        </p:txBody>
      </p:sp>
      <p:sp>
        <p:nvSpPr>
          <p:cNvPr id="4" name="object 4"/>
          <p:cNvSpPr/>
          <p:nvPr/>
        </p:nvSpPr>
        <p:spPr>
          <a:xfrm>
            <a:off x="761" y="869441"/>
            <a:ext cx="12192000" cy="0"/>
          </a:xfrm>
          <a:custGeom>
            <a:avLst/>
            <a:gdLst/>
            <a:ahLst/>
            <a:cxnLst/>
            <a:rect l="l" t="t" r="r" b="b"/>
            <a:pathLst>
              <a:path w="12192000">
                <a:moveTo>
                  <a:pt x="0" y="0"/>
                </a:moveTo>
                <a:lnTo>
                  <a:pt x="12192000" y="0"/>
                </a:lnTo>
              </a:path>
            </a:pathLst>
          </a:custGeom>
          <a:ln w="25400">
            <a:solidFill>
              <a:srgbClr val="FFFFFF"/>
            </a:solidFill>
          </a:ln>
        </p:spPr>
        <p:txBody>
          <a:bodyPr wrap="square" lIns="0" tIns="0" rIns="0" bIns="0" rtlCol="0"/>
          <a:lstStyle/>
          <a:p>
            <a:endParaRPr/>
          </a:p>
        </p:txBody>
      </p:sp>
      <p:pic>
        <p:nvPicPr>
          <p:cNvPr id="5" name="object 5"/>
          <p:cNvPicPr/>
          <p:nvPr/>
        </p:nvPicPr>
        <p:blipFill>
          <a:blip r:embed="rId2" cstate="print"/>
          <a:stretch>
            <a:fillRect/>
          </a:stretch>
        </p:blipFill>
        <p:spPr>
          <a:xfrm>
            <a:off x="2072639" y="979932"/>
            <a:ext cx="7665719" cy="5301996"/>
          </a:xfrm>
          <a:prstGeom prst="rect">
            <a:avLst/>
          </a:prstGeom>
        </p:spPr>
      </p:pic>
      <p:sp>
        <p:nvSpPr>
          <p:cNvPr id="6" name="object 6"/>
          <p:cNvSpPr txBox="1"/>
          <p:nvPr/>
        </p:nvSpPr>
        <p:spPr>
          <a:xfrm>
            <a:off x="3363848" y="787399"/>
            <a:ext cx="2190115" cy="452120"/>
          </a:xfrm>
          <a:prstGeom prst="rect">
            <a:avLst/>
          </a:prstGeom>
        </p:spPr>
        <p:txBody>
          <a:bodyPr vert="horz" wrap="square" lIns="0" tIns="12065" rIns="0" bIns="0" rtlCol="0">
            <a:spAutoFit/>
          </a:bodyPr>
          <a:lstStyle/>
          <a:p>
            <a:pPr marL="12700">
              <a:lnSpc>
                <a:spcPct val="100000"/>
              </a:lnSpc>
              <a:spcBef>
                <a:spcPts val="95"/>
              </a:spcBef>
            </a:pPr>
            <a:r>
              <a:rPr sz="2800" b="1" spc="-15" dirty="0">
                <a:solidFill>
                  <a:srgbClr val="FFFF00"/>
                </a:solidFill>
                <a:latin typeface="Cambria"/>
                <a:cs typeface="Cambria"/>
              </a:rPr>
              <a:t>Parietal</a:t>
            </a:r>
            <a:r>
              <a:rPr sz="2800" b="1" spc="-70" dirty="0">
                <a:solidFill>
                  <a:srgbClr val="FFFF00"/>
                </a:solidFill>
                <a:latin typeface="Cambria"/>
                <a:cs typeface="Cambria"/>
              </a:rPr>
              <a:t> </a:t>
            </a:r>
            <a:r>
              <a:rPr sz="2800" b="1" spc="-10" dirty="0">
                <a:solidFill>
                  <a:srgbClr val="FFFF00"/>
                </a:solidFill>
                <a:latin typeface="Cambria"/>
                <a:cs typeface="Cambria"/>
              </a:rPr>
              <a:t>Lobe</a:t>
            </a:r>
            <a:endParaRPr sz="2800">
              <a:latin typeface="Cambria"/>
              <a:cs typeface="Cambria"/>
            </a:endParaRPr>
          </a:p>
        </p:txBody>
      </p:sp>
      <p:sp>
        <p:nvSpPr>
          <p:cNvPr id="7" name="object 7"/>
          <p:cNvSpPr txBox="1"/>
          <p:nvPr/>
        </p:nvSpPr>
        <p:spPr>
          <a:xfrm>
            <a:off x="8241538" y="1091641"/>
            <a:ext cx="2092960" cy="452120"/>
          </a:xfrm>
          <a:prstGeom prst="rect">
            <a:avLst/>
          </a:prstGeom>
        </p:spPr>
        <p:txBody>
          <a:bodyPr vert="horz" wrap="square" lIns="0" tIns="12065" rIns="0" bIns="0" rtlCol="0">
            <a:spAutoFit/>
          </a:bodyPr>
          <a:lstStyle/>
          <a:p>
            <a:pPr marL="12700">
              <a:lnSpc>
                <a:spcPct val="100000"/>
              </a:lnSpc>
              <a:spcBef>
                <a:spcPts val="95"/>
              </a:spcBef>
            </a:pPr>
            <a:r>
              <a:rPr sz="2800" b="1" spc="-20" dirty="0">
                <a:solidFill>
                  <a:srgbClr val="FFFF00"/>
                </a:solidFill>
                <a:latin typeface="Cambria"/>
                <a:cs typeface="Cambria"/>
              </a:rPr>
              <a:t>Frontal</a:t>
            </a:r>
            <a:r>
              <a:rPr sz="2800" b="1" spc="-65" dirty="0">
                <a:solidFill>
                  <a:srgbClr val="FFFF00"/>
                </a:solidFill>
                <a:latin typeface="Cambria"/>
                <a:cs typeface="Cambria"/>
              </a:rPr>
              <a:t> </a:t>
            </a:r>
            <a:r>
              <a:rPr sz="2800" b="1" spc="-10" dirty="0">
                <a:solidFill>
                  <a:srgbClr val="FFFF00"/>
                </a:solidFill>
                <a:latin typeface="Cambria"/>
                <a:cs typeface="Cambria"/>
              </a:rPr>
              <a:t>Lobe</a:t>
            </a:r>
            <a:endParaRPr sz="2800">
              <a:latin typeface="Cambria"/>
              <a:cs typeface="Cambria"/>
            </a:endParaRPr>
          </a:p>
        </p:txBody>
      </p:sp>
      <p:grpSp>
        <p:nvGrpSpPr>
          <p:cNvPr id="8" name="object 8"/>
          <p:cNvGrpSpPr/>
          <p:nvPr/>
        </p:nvGrpSpPr>
        <p:grpSpPr>
          <a:xfrm>
            <a:off x="6838188" y="1341119"/>
            <a:ext cx="4565650" cy="3646170"/>
            <a:chOff x="6838188" y="1341119"/>
            <a:chExt cx="4565650" cy="3646170"/>
          </a:xfrm>
        </p:grpSpPr>
        <p:pic>
          <p:nvPicPr>
            <p:cNvPr id="9" name="object 9"/>
            <p:cNvPicPr/>
            <p:nvPr/>
          </p:nvPicPr>
          <p:blipFill>
            <a:blip r:embed="rId3" cstate="print"/>
            <a:stretch>
              <a:fillRect/>
            </a:stretch>
          </p:blipFill>
          <p:spPr>
            <a:xfrm>
              <a:off x="7796784" y="1341119"/>
              <a:ext cx="1770126" cy="787146"/>
            </a:xfrm>
            <a:prstGeom prst="rect">
              <a:avLst/>
            </a:prstGeom>
          </p:spPr>
        </p:pic>
        <p:pic>
          <p:nvPicPr>
            <p:cNvPr id="10" name="object 10"/>
            <p:cNvPicPr/>
            <p:nvPr/>
          </p:nvPicPr>
          <p:blipFill>
            <a:blip r:embed="rId4" cstate="print"/>
            <a:stretch>
              <a:fillRect/>
            </a:stretch>
          </p:blipFill>
          <p:spPr>
            <a:xfrm>
              <a:off x="9099804" y="1341119"/>
              <a:ext cx="584441" cy="787146"/>
            </a:xfrm>
            <a:prstGeom prst="rect">
              <a:avLst/>
            </a:prstGeom>
          </p:spPr>
        </p:pic>
        <p:pic>
          <p:nvPicPr>
            <p:cNvPr id="11" name="object 11"/>
            <p:cNvPicPr/>
            <p:nvPr/>
          </p:nvPicPr>
          <p:blipFill>
            <a:blip r:embed="rId5" cstate="print"/>
            <a:stretch>
              <a:fillRect/>
            </a:stretch>
          </p:blipFill>
          <p:spPr>
            <a:xfrm>
              <a:off x="9217152" y="1341119"/>
              <a:ext cx="1588770" cy="787146"/>
            </a:xfrm>
            <a:prstGeom prst="rect">
              <a:avLst/>
            </a:prstGeom>
          </p:spPr>
        </p:pic>
        <p:pic>
          <p:nvPicPr>
            <p:cNvPr id="12" name="object 12"/>
            <p:cNvPicPr/>
            <p:nvPr/>
          </p:nvPicPr>
          <p:blipFill>
            <a:blip r:embed="rId6" cstate="print"/>
            <a:stretch>
              <a:fillRect/>
            </a:stretch>
          </p:blipFill>
          <p:spPr>
            <a:xfrm>
              <a:off x="7810500" y="1682495"/>
              <a:ext cx="1759457" cy="787146"/>
            </a:xfrm>
            <a:prstGeom prst="rect">
              <a:avLst/>
            </a:prstGeom>
          </p:spPr>
        </p:pic>
        <p:pic>
          <p:nvPicPr>
            <p:cNvPr id="13" name="object 13"/>
            <p:cNvPicPr/>
            <p:nvPr/>
          </p:nvPicPr>
          <p:blipFill>
            <a:blip r:embed="rId4" cstate="print"/>
            <a:stretch>
              <a:fillRect/>
            </a:stretch>
          </p:blipFill>
          <p:spPr>
            <a:xfrm>
              <a:off x="9102852" y="1682495"/>
              <a:ext cx="584441" cy="787146"/>
            </a:xfrm>
            <a:prstGeom prst="rect">
              <a:avLst/>
            </a:prstGeom>
          </p:spPr>
        </p:pic>
        <p:pic>
          <p:nvPicPr>
            <p:cNvPr id="14" name="object 14"/>
            <p:cNvPicPr/>
            <p:nvPr/>
          </p:nvPicPr>
          <p:blipFill>
            <a:blip r:embed="rId7" cstate="print"/>
            <a:stretch>
              <a:fillRect/>
            </a:stretch>
          </p:blipFill>
          <p:spPr>
            <a:xfrm>
              <a:off x="9220200" y="1682495"/>
              <a:ext cx="1572005" cy="787146"/>
            </a:xfrm>
            <a:prstGeom prst="rect">
              <a:avLst/>
            </a:prstGeom>
          </p:spPr>
        </p:pic>
        <p:pic>
          <p:nvPicPr>
            <p:cNvPr id="15" name="object 15"/>
            <p:cNvPicPr/>
            <p:nvPr/>
          </p:nvPicPr>
          <p:blipFill>
            <a:blip r:embed="rId8" cstate="print"/>
            <a:stretch>
              <a:fillRect/>
            </a:stretch>
          </p:blipFill>
          <p:spPr>
            <a:xfrm>
              <a:off x="7962900" y="2023871"/>
              <a:ext cx="2676905" cy="787146"/>
            </a:xfrm>
            <a:prstGeom prst="rect">
              <a:avLst/>
            </a:prstGeom>
          </p:spPr>
        </p:pic>
        <p:pic>
          <p:nvPicPr>
            <p:cNvPr id="16" name="object 16"/>
            <p:cNvPicPr/>
            <p:nvPr/>
          </p:nvPicPr>
          <p:blipFill>
            <a:blip r:embed="rId9" cstate="print"/>
            <a:stretch>
              <a:fillRect/>
            </a:stretch>
          </p:blipFill>
          <p:spPr>
            <a:xfrm>
              <a:off x="8343900" y="2365247"/>
              <a:ext cx="1914905" cy="787146"/>
            </a:xfrm>
            <a:prstGeom prst="rect">
              <a:avLst/>
            </a:prstGeom>
          </p:spPr>
        </p:pic>
        <p:pic>
          <p:nvPicPr>
            <p:cNvPr id="17" name="object 17"/>
            <p:cNvPicPr/>
            <p:nvPr/>
          </p:nvPicPr>
          <p:blipFill>
            <a:blip r:embed="rId10" cstate="print"/>
            <a:stretch>
              <a:fillRect/>
            </a:stretch>
          </p:blipFill>
          <p:spPr>
            <a:xfrm>
              <a:off x="8421624" y="2951987"/>
              <a:ext cx="2734818" cy="787145"/>
            </a:xfrm>
            <a:prstGeom prst="rect">
              <a:avLst/>
            </a:prstGeom>
          </p:spPr>
        </p:pic>
        <p:pic>
          <p:nvPicPr>
            <p:cNvPr id="18" name="object 18"/>
            <p:cNvPicPr/>
            <p:nvPr/>
          </p:nvPicPr>
          <p:blipFill>
            <a:blip r:embed="rId11" cstate="print"/>
            <a:stretch>
              <a:fillRect/>
            </a:stretch>
          </p:blipFill>
          <p:spPr>
            <a:xfrm>
              <a:off x="8148827" y="3293363"/>
              <a:ext cx="2178557" cy="787146"/>
            </a:xfrm>
            <a:prstGeom prst="rect">
              <a:avLst/>
            </a:prstGeom>
          </p:spPr>
        </p:pic>
        <p:pic>
          <p:nvPicPr>
            <p:cNvPr id="19" name="object 19"/>
            <p:cNvPicPr/>
            <p:nvPr/>
          </p:nvPicPr>
          <p:blipFill>
            <a:blip r:embed="rId12" cstate="print"/>
            <a:stretch>
              <a:fillRect/>
            </a:stretch>
          </p:blipFill>
          <p:spPr>
            <a:xfrm>
              <a:off x="7328916" y="3858768"/>
              <a:ext cx="3658362" cy="787145"/>
            </a:xfrm>
            <a:prstGeom prst="rect">
              <a:avLst/>
            </a:prstGeom>
          </p:spPr>
        </p:pic>
        <p:pic>
          <p:nvPicPr>
            <p:cNvPr id="20" name="object 20"/>
            <p:cNvPicPr/>
            <p:nvPr/>
          </p:nvPicPr>
          <p:blipFill>
            <a:blip r:embed="rId13" cstate="print"/>
            <a:stretch>
              <a:fillRect/>
            </a:stretch>
          </p:blipFill>
          <p:spPr>
            <a:xfrm>
              <a:off x="6838188" y="4200143"/>
              <a:ext cx="4565142" cy="787145"/>
            </a:xfrm>
            <a:prstGeom prst="rect">
              <a:avLst/>
            </a:prstGeom>
          </p:spPr>
        </p:pic>
      </p:grpSp>
      <p:sp>
        <p:nvSpPr>
          <p:cNvPr id="21" name="object 21"/>
          <p:cNvSpPr txBox="1"/>
          <p:nvPr/>
        </p:nvSpPr>
        <p:spPr>
          <a:xfrm>
            <a:off x="7047738" y="1433575"/>
            <a:ext cx="4124325" cy="3311525"/>
          </a:xfrm>
          <a:prstGeom prst="rect">
            <a:avLst/>
          </a:prstGeom>
        </p:spPr>
        <p:txBody>
          <a:bodyPr vert="horz" wrap="square" lIns="0" tIns="93980" rIns="0" bIns="0" rtlCol="0">
            <a:spAutoFit/>
          </a:bodyPr>
          <a:lstStyle/>
          <a:p>
            <a:pPr marL="970280" marR="603885" algn="ctr">
              <a:lnSpc>
                <a:spcPts val="2690"/>
              </a:lnSpc>
              <a:spcBef>
                <a:spcPts val="740"/>
              </a:spcBef>
            </a:pPr>
            <a:r>
              <a:rPr sz="2800" spc="-5" dirty="0">
                <a:solidFill>
                  <a:srgbClr val="FFFFFF"/>
                </a:solidFill>
                <a:latin typeface="Cambria"/>
                <a:cs typeface="Cambria"/>
              </a:rPr>
              <a:t>Decisi</a:t>
            </a:r>
            <a:r>
              <a:rPr sz="2800" dirty="0">
                <a:solidFill>
                  <a:srgbClr val="FFFFFF"/>
                </a:solidFill>
                <a:latin typeface="Cambria"/>
                <a:cs typeface="Cambria"/>
              </a:rPr>
              <a:t>o</a:t>
            </a:r>
            <a:r>
              <a:rPr sz="2800" spc="-10" dirty="0">
                <a:solidFill>
                  <a:srgbClr val="FFFFFF"/>
                </a:solidFill>
                <a:latin typeface="Cambria"/>
                <a:cs typeface="Cambria"/>
              </a:rPr>
              <a:t>n-M</a:t>
            </a:r>
            <a:r>
              <a:rPr sz="2800" spc="-5" dirty="0">
                <a:solidFill>
                  <a:srgbClr val="FFFFFF"/>
                </a:solidFill>
                <a:latin typeface="Cambria"/>
                <a:cs typeface="Cambria"/>
              </a:rPr>
              <a:t>a</a:t>
            </a:r>
            <a:r>
              <a:rPr sz="2800" spc="-10" dirty="0">
                <a:solidFill>
                  <a:srgbClr val="FFFFFF"/>
                </a:solidFill>
                <a:latin typeface="Cambria"/>
                <a:cs typeface="Cambria"/>
              </a:rPr>
              <a:t>ki</a:t>
            </a:r>
            <a:r>
              <a:rPr sz="2800" spc="-5" dirty="0">
                <a:solidFill>
                  <a:srgbClr val="FFFFFF"/>
                </a:solidFill>
                <a:latin typeface="Cambria"/>
                <a:cs typeface="Cambria"/>
              </a:rPr>
              <a:t>ng  </a:t>
            </a:r>
            <a:r>
              <a:rPr sz="2800" spc="-10" dirty="0">
                <a:solidFill>
                  <a:srgbClr val="FFFFFF"/>
                </a:solidFill>
                <a:latin typeface="Cambria"/>
                <a:cs typeface="Cambria"/>
              </a:rPr>
              <a:t>Problem-Solving </a:t>
            </a:r>
            <a:r>
              <a:rPr sz="2800" spc="-605" dirty="0">
                <a:solidFill>
                  <a:srgbClr val="FFFFFF"/>
                </a:solidFill>
                <a:latin typeface="Cambria"/>
                <a:cs typeface="Cambria"/>
              </a:rPr>
              <a:t> </a:t>
            </a:r>
            <a:r>
              <a:rPr sz="2800" spc="-5" dirty="0">
                <a:solidFill>
                  <a:srgbClr val="FFFFFF"/>
                </a:solidFill>
                <a:latin typeface="Cambria"/>
                <a:cs typeface="Cambria"/>
              </a:rPr>
              <a:t>Consciousness </a:t>
            </a:r>
            <a:r>
              <a:rPr sz="2800" dirty="0">
                <a:solidFill>
                  <a:srgbClr val="FFFFFF"/>
                </a:solidFill>
                <a:latin typeface="Cambria"/>
                <a:cs typeface="Cambria"/>
              </a:rPr>
              <a:t> </a:t>
            </a:r>
            <a:r>
              <a:rPr sz="2800" spc="-10" dirty="0">
                <a:solidFill>
                  <a:srgbClr val="FFFFFF"/>
                </a:solidFill>
                <a:latin typeface="Cambria"/>
                <a:cs typeface="Cambria"/>
              </a:rPr>
              <a:t>Emotions</a:t>
            </a:r>
            <a:endParaRPr sz="2800">
              <a:latin typeface="Cambria"/>
              <a:cs typeface="Cambria"/>
            </a:endParaRPr>
          </a:p>
          <a:p>
            <a:pPr marL="1322705" marR="332105" indent="272415">
              <a:lnSpc>
                <a:spcPts val="2690"/>
              </a:lnSpc>
              <a:spcBef>
                <a:spcPts val="1935"/>
              </a:spcBef>
            </a:pPr>
            <a:r>
              <a:rPr sz="2800" b="1" spc="-5" dirty="0">
                <a:solidFill>
                  <a:srgbClr val="FFFF00"/>
                </a:solidFill>
                <a:latin typeface="Cambria"/>
                <a:cs typeface="Cambria"/>
              </a:rPr>
              <a:t>Basel</a:t>
            </a:r>
            <a:r>
              <a:rPr sz="2800" b="1" spc="-85" dirty="0">
                <a:solidFill>
                  <a:srgbClr val="FFFF00"/>
                </a:solidFill>
                <a:latin typeface="Cambria"/>
                <a:cs typeface="Cambria"/>
              </a:rPr>
              <a:t> </a:t>
            </a:r>
            <a:r>
              <a:rPr sz="2800" b="1" spc="-10" dirty="0">
                <a:solidFill>
                  <a:srgbClr val="FFFF00"/>
                </a:solidFill>
                <a:latin typeface="Cambria"/>
                <a:cs typeface="Cambria"/>
              </a:rPr>
              <a:t>Ganglia </a:t>
            </a:r>
            <a:r>
              <a:rPr sz="2800" b="1" spc="-600" dirty="0">
                <a:solidFill>
                  <a:srgbClr val="FFFF00"/>
                </a:solidFill>
                <a:latin typeface="Cambria"/>
                <a:cs typeface="Cambria"/>
              </a:rPr>
              <a:t> </a:t>
            </a:r>
            <a:r>
              <a:rPr sz="2800" b="1" spc="-25" dirty="0">
                <a:solidFill>
                  <a:srgbClr val="FFFFFF"/>
                </a:solidFill>
                <a:latin typeface="Cambria"/>
                <a:cs typeface="Cambria"/>
              </a:rPr>
              <a:t>Movement</a:t>
            </a:r>
            <a:endParaRPr sz="2800">
              <a:latin typeface="Cambria"/>
              <a:cs typeface="Cambria"/>
            </a:endParaRPr>
          </a:p>
          <a:p>
            <a:pPr marL="635" algn="ctr">
              <a:lnSpc>
                <a:spcPts val="3025"/>
              </a:lnSpc>
              <a:spcBef>
                <a:spcPts val="1110"/>
              </a:spcBef>
            </a:pPr>
            <a:r>
              <a:rPr sz="2800" b="1" spc="-40" dirty="0">
                <a:solidFill>
                  <a:srgbClr val="FFFF00"/>
                </a:solidFill>
                <a:latin typeface="Cambria"/>
                <a:cs typeface="Cambria"/>
              </a:rPr>
              <a:t>Temporal</a:t>
            </a:r>
            <a:r>
              <a:rPr sz="2800" b="1" spc="-25" dirty="0">
                <a:solidFill>
                  <a:srgbClr val="FFFF00"/>
                </a:solidFill>
                <a:latin typeface="Cambria"/>
                <a:cs typeface="Cambria"/>
              </a:rPr>
              <a:t> </a:t>
            </a:r>
            <a:r>
              <a:rPr sz="2800" b="1" spc="-5" dirty="0">
                <a:solidFill>
                  <a:srgbClr val="FFFF00"/>
                </a:solidFill>
                <a:latin typeface="Cambria"/>
                <a:cs typeface="Cambria"/>
              </a:rPr>
              <a:t>Learning</a:t>
            </a:r>
            <a:endParaRPr sz="2800">
              <a:latin typeface="Cambria"/>
              <a:cs typeface="Cambria"/>
            </a:endParaRPr>
          </a:p>
          <a:p>
            <a:pPr algn="ctr">
              <a:lnSpc>
                <a:spcPts val="3025"/>
              </a:lnSpc>
            </a:pPr>
            <a:r>
              <a:rPr sz="2800" spc="-5" dirty="0">
                <a:solidFill>
                  <a:srgbClr val="FFFFFF"/>
                </a:solidFill>
                <a:latin typeface="Cambria"/>
                <a:cs typeface="Cambria"/>
              </a:rPr>
              <a:t>Memory</a:t>
            </a:r>
            <a:r>
              <a:rPr sz="2800" spc="-35" dirty="0">
                <a:solidFill>
                  <a:srgbClr val="FFFFFF"/>
                </a:solidFill>
                <a:latin typeface="Cambria"/>
                <a:cs typeface="Cambria"/>
              </a:rPr>
              <a:t> </a:t>
            </a:r>
            <a:r>
              <a:rPr sz="2800" spc="-5" dirty="0">
                <a:solidFill>
                  <a:srgbClr val="FFFFFF"/>
                </a:solidFill>
                <a:latin typeface="Cambria"/>
                <a:cs typeface="Cambria"/>
              </a:rPr>
              <a:t>Hearing</a:t>
            </a:r>
            <a:r>
              <a:rPr sz="2800" spc="-15" dirty="0">
                <a:solidFill>
                  <a:srgbClr val="FFFFFF"/>
                </a:solidFill>
                <a:latin typeface="Cambria"/>
                <a:cs typeface="Cambria"/>
              </a:rPr>
              <a:t> </a:t>
            </a:r>
            <a:r>
              <a:rPr sz="2800" spc="-5" dirty="0">
                <a:solidFill>
                  <a:srgbClr val="FFFFFF"/>
                </a:solidFill>
                <a:latin typeface="Cambria"/>
                <a:cs typeface="Cambria"/>
              </a:rPr>
              <a:t>Language</a:t>
            </a:r>
            <a:endParaRPr sz="2800">
              <a:latin typeface="Cambria"/>
              <a:cs typeface="Cambria"/>
            </a:endParaRPr>
          </a:p>
        </p:txBody>
      </p:sp>
      <p:grpSp>
        <p:nvGrpSpPr>
          <p:cNvPr id="22" name="object 22"/>
          <p:cNvGrpSpPr/>
          <p:nvPr/>
        </p:nvGrpSpPr>
        <p:grpSpPr>
          <a:xfrm>
            <a:off x="1389888" y="3939540"/>
            <a:ext cx="7176134" cy="2918460"/>
            <a:chOff x="1389888" y="3939540"/>
            <a:chExt cx="7176134" cy="2918460"/>
          </a:xfrm>
        </p:grpSpPr>
        <p:pic>
          <p:nvPicPr>
            <p:cNvPr id="23" name="object 23"/>
            <p:cNvPicPr/>
            <p:nvPr/>
          </p:nvPicPr>
          <p:blipFill>
            <a:blip r:embed="rId14" cstate="print"/>
            <a:stretch>
              <a:fillRect/>
            </a:stretch>
          </p:blipFill>
          <p:spPr>
            <a:xfrm>
              <a:off x="5631179" y="4916424"/>
              <a:ext cx="2932937" cy="787145"/>
            </a:xfrm>
            <a:prstGeom prst="rect">
              <a:avLst/>
            </a:prstGeom>
          </p:spPr>
        </p:pic>
        <p:pic>
          <p:nvPicPr>
            <p:cNvPr id="24" name="object 24"/>
            <p:cNvPicPr/>
            <p:nvPr/>
          </p:nvPicPr>
          <p:blipFill>
            <a:blip r:embed="rId15" cstate="print"/>
            <a:stretch>
              <a:fillRect/>
            </a:stretch>
          </p:blipFill>
          <p:spPr>
            <a:xfrm>
              <a:off x="5626608" y="5257800"/>
              <a:ext cx="2939034" cy="787146"/>
            </a:xfrm>
            <a:prstGeom prst="rect">
              <a:avLst/>
            </a:prstGeom>
          </p:spPr>
        </p:pic>
        <p:pic>
          <p:nvPicPr>
            <p:cNvPr id="25" name="object 25"/>
            <p:cNvPicPr/>
            <p:nvPr/>
          </p:nvPicPr>
          <p:blipFill>
            <a:blip r:embed="rId16" cstate="print"/>
            <a:stretch>
              <a:fillRect/>
            </a:stretch>
          </p:blipFill>
          <p:spPr>
            <a:xfrm>
              <a:off x="5817108" y="5599176"/>
              <a:ext cx="2478786" cy="787146"/>
            </a:xfrm>
            <a:prstGeom prst="rect">
              <a:avLst/>
            </a:prstGeom>
          </p:spPr>
        </p:pic>
        <p:pic>
          <p:nvPicPr>
            <p:cNvPr id="26" name="object 26"/>
            <p:cNvPicPr/>
            <p:nvPr/>
          </p:nvPicPr>
          <p:blipFill>
            <a:blip r:embed="rId17" cstate="print"/>
            <a:stretch>
              <a:fillRect/>
            </a:stretch>
          </p:blipFill>
          <p:spPr>
            <a:xfrm>
              <a:off x="2523744" y="5178552"/>
              <a:ext cx="2244089" cy="787146"/>
            </a:xfrm>
            <a:prstGeom prst="rect">
              <a:avLst/>
            </a:prstGeom>
          </p:spPr>
        </p:pic>
        <p:pic>
          <p:nvPicPr>
            <p:cNvPr id="27" name="object 27"/>
            <p:cNvPicPr/>
            <p:nvPr/>
          </p:nvPicPr>
          <p:blipFill>
            <a:blip r:embed="rId18" cstate="print"/>
            <a:stretch>
              <a:fillRect/>
            </a:stretch>
          </p:blipFill>
          <p:spPr>
            <a:xfrm>
              <a:off x="1668780" y="5519928"/>
              <a:ext cx="3957066" cy="787146"/>
            </a:xfrm>
            <a:prstGeom prst="rect">
              <a:avLst/>
            </a:prstGeom>
          </p:spPr>
        </p:pic>
        <p:pic>
          <p:nvPicPr>
            <p:cNvPr id="28" name="object 28"/>
            <p:cNvPicPr/>
            <p:nvPr/>
          </p:nvPicPr>
          <p:blipFill>
            <a:blip r:embed="rId19" cstate="print"/>
            <a:stretch>
              <a:fillRect/>
            </a:stretch>
          </p:blipFill>
          <p:spPr>
            <a:xfrm>
              <a:off x="2033016" y="5861304"/>
              <a:ext cx="3227070" cy="787145"/>
            </a:xfrm>
            <a:prstGeom prst="rect">
              <a:avLst/>
            </a:prstGeom>
          </p:spPr>
        </p:pic>
        <p:pic>
          <p:nvPicPr>
            <p:cNvPr id="29" name="object 29"/>
            <p:cNvPicPr/>
            <p:nvPr/>
          </p:nvPicPr>
          <p:blipFill>
            <a:blip r:embed="rId20" cstate="print"/>
            <a:stretch>
              <a:fillRect/>
            </a:stretch>
          </p:blipFill>
          <p:spPr>
            <a:xfrm>
              <a:off x="2706624" y="6202685"/>
              <a:ext cx="1800605" cy="655313"/>
            </a:xfrm>
            <a:prstGeom prst="rect">
              <a:avLst/>
            </a:prstGeom>
          </p:spPr>
        </p:pic>
        <p:pic>
          <p:nvPicPr>
            <p:cNvPr id="30" name="object 30"/>
            <p:cNvPicPr/>
            <p:nvPr/>
          </p:nvPicPr>
          <p:blipFill>
            <a:blip r:embed="rId21" cstate="print"/>
            <a:stretch>
              <a:fillRect/>
            </a:stretch>
          </p:blipFill>
          <p:spPr>
            <a:xfrm>
              <a:off x="1712976" y="3939540"/>
              <a:ext cx="2352294" cy="787145"/>
            </a:xfrm>
            <a:prstGeom prst="rect">
              <a:avLst/>
            </a:prstGeom>
          </p:spPr>
        </p:pic>
        <p:pic>
          <p:nvPicPr>
            <p:cNvPr id="31" name="object 31"/>
            <p:cNvPicPr/>
            <p:nvPr/>
          </p:nvPicPr>
          <p:blipFill>
            <a:blip r:embed="rId22" cstate="print"/>
            <a:stretch>
              <a:fillRect/>
            </a:stretch>
          </p:blipFill>
          <p:spPr>
            <a:xfrm>
              <a:off x="1389888" y="4280916"/>
              <a:ext cx="2998469" cy="787145"/>
            </a:xfrm>
            <a:prstGeom prst="rect">
              <a:avLst/>
            </a:prstGeom>
          </p:spPr>
        </p:pic>
        <p:pic>
          <p:nvPicPr>
            <p:cNvPr id="32" name="object 32"/>
            <p:cNvPicPr/>
            <p:nvPr/>
          </p:nvPicPr>
          <p:blipFill>
            <a:blip r:embed="rId23" cstate="print"/>
            <a:stretch>
              <a:fillRect/>
            </a:stretch>
          </p:blipFill>
          <p:spPr>
            <a:xfrm>
              <a:off x="1659636" y="4622292"/>
              <a:ext cx="2460498" cy="787145"/>
            </a:xfrm>
            <a:prstGeom prst="rect">
              <a:avLst/>
            </a:prstGeom>
          </p:spPr>
        </p:pic>
      </p:grpSp>
      <p:sp>
        <p:nvSpPr>
          <p:cNvPr id="33" name="object 33"/>
          <p:cNvSpPr txBox="1"/>
          <p:nvPr/>
        </p:nvSpPr>
        <p:spPr>
          <a:xfrm>
            <a:off x="1867661" y="4586732"/>
            <a:ext cx="3443604" cy="2160905"/>
          </a:xfrm>
          <a:prstGeom prst="rect">
            <a:avLst/>
          </a:prstGeom>
        </p:spPr>
        <p:txBody>
          <a:bodyPr vert="horz" wrap="square" lIns="0" tIns="141605" rIns="0" bIns="0" rtlCol="0">
            <a:spAutoFit/>
          </a:bodyPr>
          <a:lstStyle/>
          <a:p>
            <a:pPr marR="1416050" algn="ctr">
              <a:lnSpc>
                <a:spcPct val="100000"/>
              </a:lnSpc>
              <a:spcBef>
                <a:spcPts val="1115"/>
              </a:spcBef>
            </a:pPr>
            <a:r>
              <a:rPr sz="2800" spc="-5" dirty="0">
                <a:solidFill>
                  <a:srgbClr val="FFFFFF"/>
                </a:solidFill>
                <a:latin typeface="Cambria"/>
                <a:cs typeface="Cambria"/>
              </a:rPr>
              <a:t>Coordination</a:t>
            </a:r>
            <a:endParaRPr sz="2800">
              <a:latin typeface="Cambria"/>
              <a:cs typeface="Cambria"/>
            </a:endParaRPr>
          </a:p>
          <a:p>
            <a:pPr marL="21590" marR="5080" indent="635" algn="ctr">
              <a:lnSpc>
                <a:spcPts val="2690"/>
              </a:lnSpc>
              <a:spcBef>
                <a:spcPts val="1665"/>
              </a:spcBef>
            </a:pPr>
            <a:r>
              <a:rPr sz="2800" b="1" spc="-15" dirty="0">
                <a:solidFill>
                  <a:srgbClr val="FFFF00"/>
                </a:solidFill>
                <a:latin typeface="Cambria"/>
                <a:cs typeface="Cambria"/>
              </a:rPr>
              <a:t>Brainstem </a:t>
            </a:r>
            <a:r>
              <a:rPr sz="2800" b="1" spc="-10" dirty="0">
                <a:solidFill>
                  <a:srgbClr val="FFFF00"/>
                </a:solidFill>
                <a:latin typeface="Cambria"/>
                <a:cs typeface="Cambria"/>
              </a:rPr>
              <a:t> </a:t>
            </a:r>
            <a:r>
              <a:rPr sz="2800" spc="-15" dirty="0">
                <a:solidFill>
                  <a:srgbClr val="FFFFFF"/>
                </a:solidFill>
                <a:latin typeface="Cambria"/>
                <a:cs typeface="Cambria"/>
              </a:rPr>
              <a:t>Breathing/Swallowing </a:t>
            </a:r>
            <a:r>
              <a:rPr sz="2800" spc="-605" dirty="0">
                <a:solidFill>
                  <a:srgbClr val="FFFFFF"/>
                </a:solidFill>
                <a:latin typeface="Cambria"/>
                <a:cs typeface="Cambria"/>
              </a:rPr>
              <a:t> </a:t>
            </a:r>
            <a:r>
              <a:rPr sz="2800" dirty="0">
                <a:solidFill>
                  <a:srgbClr val="FFFFFF"/>
                </a:solidFill>
                <a:latin typeface="Cambria"/>
                <a:cs typeface="Cambria"/>
              </a:rPr>
              <a:t>Heart </a:t>
            </a:r>
            <a:r>
              <a:rPr sz="2800" spc="-10" dirty="0">
                <a:solidFill>
                  <a:srgbClr val="FFFFFF"/>
                </a:solidFill>
                <a:latin typeface="Cambria"/>
                <a:cs typeface="Cambria"/>
              </a:rPr>
              <a:t>Rate/Blood </a:t>
            </a:r>
            <a:r>
              <a:rPr sz="2800" spc="-5" dirty="0">
                <a:solidFill>
                  <a:srgbClr val="FFFFFF"/>
                </a:solidFill>
                <a:latin typeface="Cambria"/>
                <a:cs typeface="Cambria"/>
              </a:rPr>
              <a:t> </a:t>
            </a:r>
            <a:r>
              <a:rPr sz="2800" spc="-15" dirty="0">
                <a:solidFill>
                  <a:srgbClr val="FFFFFF"/>
                </a:solidFill>
                <a:latin typeface="Cambria"/>
                <a:cs typeface="Cambria"/>
              </a:rPr>
              <a:t>Pressure</a:t>
            </a:r>
            <a:endParaRPr sz="2800">
              <a:latin typeface="Cambria"/>
              <a:cs typeface="Cambria"/>
            </a:endParaRPr>
          </a:p>
        </p:txBody>
      </p:sp>
      <p:grpSp>
        <p:nvGrpSpPr>
          <p:cNvPr id="34" name="object 34"/>
          <p:cNvGrpSpPr/>
          <p:nvPr/>
        </p:nvGrpSpPr>
        <p:grpSpPr>
          <a:xfrm>
            <a:off x="1231391" y="1888235"/>
            <a:ext cx="3192145" cy="2390775"/>
            <a:chOff x="1231391" y="1888235"/>
            <a:chExt cx="3192145" cy="2390775"/>
          </a:xfrm>
        </p:grpSpPr>
        <p:pic>
          <p:nvPicPr>
            <p:cNvPr id="35" name="object 35"/>
            <p:cNvPicPr/>
            <p:nvPr/>
          </p:nvPicPr>
          <p:blipFill>
            <a:blip r:embed="rId24" cstate="print"/>
            <a:stretch>
              <a:fillRect/>
            </a:stretch>
          </p:blipFill>
          <p:spPr>
            <a:xfrm>
              <a:off x="1482851" y="2808731"/>
              <a:ext cx="2087118" cy="787146"/>
            </a:xfrm>
            <a:prstGeom prst="rect">
              <a:avLst/>
            </a:prstGeom>
          </p:spPr>
        </p:pic>
        <p:pic>
          <p:nvPicPr>
            <p:cNvPr id="36" name="object 36"/>
            <p:cNvPicPr/>
            <p:nvPr/>
          </p:nvPicPr>
          <p:blipFill>
            <a:blip r:embed="rId25" cstate="print"/>
            <a:stretch>
              <a:fillRect/>
            </a:stretch>
          </p:blipFill>
          <p:spPr>
            <a:xfrm>
              <a:off x="1231391" y="3150107"/>
              <a:ext cx="2590038" cy="787145"/>
            </a:xfrm>
            <a:prstGeom prst="rect">
              <a:avLst/>
            </a:prstGeom>
          </p:spPr>
        </p:pic>
        <p:pic>
          <p:nvPicPr>
            <p:cNvPr id="37" name="object 37"/>
            <p:cNvPicPr/>
            <p:nvPr/>
          </p:nvPicPr>
          <p:blipFill>
            <a:blip r:embed="rId26" cstate="print"/>
            <a:stretch>
              <a:fillRect/>
            </a:stretch>
          </p:blipFill>
          <p:spPr>
            <a:xfrm>
              <a:off x="1685543" y="3491483"/>
              <a:ext cx="1681733" cy="787145"/>
            </a:xfrm>
            <a:prstGeom prst="rect">
              <a:avLst/>
            </a:prstGeom>
          </p:spPr>
        </p:pic>
        <p:pic>
          <p:nvPicPr>
            <p:cNvPr id="38" name="object 38"/>
            <p:cNvPicPr/>
            <p:nvPr/>
          </p:nvPicPr>
          <p:blipFill>
            <a:blip r:embed="rId27" cstate="print"/>
            <a:stretch>
              <a:fillRect/>
            </a:stretch>
          </p:blipFill>
          <p:spPr>
            <a:xfrm>
              <a:off x="1912619" y="1888235"/>
              <a:ext cx="2510789" cy="787146"/>
            </a:xfrm>
            <a:prstGeom prst="rect">
              <a:avLst/>
            </a:prstGeom>
          </p:spPr>
        </p:pic>
        <p:pic>
          <p:nvPicPr>
            <p:cNvPr id="39" name="object 39"/>
            <p:cNvPicPr/>
            <p:nvPr/>
          </p:nvPicPr>
          <p:blipFill>
            <a:blip r:embed="rId28" cstate="print"/>
            <a:stretch>
              <a:fillRect/>
            </a:stretch>
          </p:blipFill>
          <p:spPr>
            <a:xfrm>
              <a:off x="1912619" y="2229611"/>
              <a:ext cx="1419606" cy="787146"/>
            </a:xfrm>
            <a:prstGeom prst="rect">
              <a:avLst/>
            </a:prstGeom>
          </p:spPr>
        </p:pic>
      </p:grpSp>
      <p:sp>
        <p:nvSpPr>
          <p:cNvPr id="40" name="object 40"/>
          <p:cNvSpPr txBox="1"/>
          <p:nvPr/>
        </p:nvSpPr>
        <p:spPr>
          <a:xfrm>
            <a:off x="1440307" y="1128471"/>
            <a:ext cx="4759960" cy="3698240"/>
          </a:xfrm>
          <a:prstGeom prst="rect">
            <a:avLst/>
          </a:prstGeom>
        </p:spPr>
        <p:txBody>
          <a:bodyPr vert="horz" wrap="square" lIns="0" tIns="94615" rIns="0" bIns="0" rtlCol="0">
            <a:spAutoFit/>
          </a:bodyPr>
          <a:lstStyle/>
          <a:p>
            <a:pPr marL="1675130" marR="5080" indent="-384175">
              <a:lnSpc>
                <a:spcPts val="2690"/>
              </a:lnSpc>
              <a:spcBef>
                <a:spcPts val="745"/>
              </a:spcBef>
            </a:pPr>
            <a:r>
              <a:rPr sz="2800" spc="-5" dirty="0">
                <a:solidFill>
                  <a:srgbClr val="FFFFFF"/>
                </a:solidFill>
                <a:latin typeface="Cambria"/>
                <a:cs typeface="Cambria"/>
              </a:rPr>
              <a:t>Sensation</a:t>
            </a:r>
            <a:r>
              <a:rPr sz="2800" spc="-60" dirty="0">
                <a:solidFill>
                  <a:srgbClr val="FFFFFF"/>
                </a:solidFill>
                <a:latin typeface="Cambria"/>
                <a:cs typeface="Cambria"/>
              </a:rPr>
              <a:t> </a:t>
            </a:r>
            <a:r>
              <a:rPr sz="2800" spc="-5" dirty="0">
                <a:solidFill>
                  <a:srgbClr val="FFFFFF"/>
                </a:solidFill>
                <a:latin typeface="Cambria"/>
                <a:cs typeface="Cambria"/>
              </a:rPr>
              <a:t>/</a:t>
            </a:r>
            <a:r>
              <a:rPr sz="2800" spc="-45" dirty="0">
                <a:solidFill>
                  <a:srgbClr val="FFFFFF"/>
                </a:solidFill>
                <a:latin typeface="Cambria"/>
                <a:cs typeface="Cambria"/>
              </a:rPr>
              <a:t> </a:t>
            </a:r>
            <a:r>
              <a:rPr sz="2800" spc="-10" dirty="0">
                <a:solidFill>
                  <a:srgbClr val="FFFFFF"/>
                </a:solidFill>
                <a:latin typeface="Cambria"/>
                <a:cs typeface="Cambria"/>
              </a:rPr>
              <a:t>Perception </a:t>
            </a:r>
            <a:r>
              <a:rPr sz="2800" spc="-600" dirty="0">
                <a:solidFill>
                  <a:srgbClr val="FFFFFF"/>
                </a:solidFill>
                <a:latin typeface="Cambria"/>
                <a:cs typeface="Cambria"/>
              </a:rPr>
              <a:t> </a:t>
            </a:r>
            <a:r>
              <a:rPr sz="2800" spc="-5" dirty="0">
                <a:solidFill>
                  <a:srgbClr val="FFFFFF"/>
                </a:solidFill>
                <a:latin typeface="Cambria"/>
                <a:cs typeface="Cambria"/>
              </a:rPr>
              <a:t>Spatial</a:t>
            </a:r>
            <a:r>
              <a:rPr sz="2800" spc="-30" dirty="0">
                <a:solidFill>
                  <a:srgbClr val="FFFFFF"/>
                </a:solidFill>
                <a:latin typeface="Cambria"/>
                <a:cs typeface="Cambria"/>
              </a:rPr>
              <a:t> </a:t>
            </a:r>
            <a:r>
              <a:rPr sz="2800" spc="-10" dirty="0">
                <a:solidFill>
                  <a:srgbClr val="FFFFFF"/>
                </a:solidFill>
                <a:latin typeface="Cambria"/>
                <a:cs typeface="Cambria"/>
              </a:rPr>
              <a:t>Reasoning</a:t>
            </a:r>
            <a:endParaRPr sz="2800">
              <a:latin typeface="Cambria"/>
              <a:cs typeface="Cambria"/>
            </a:endParaRPr>
          </a:p>
          <a:p>
            <a:pPr marL="693420">
              <a:lnSpc>
                <a:spcPts val="3025"/>
              </a:lnSpc>
              <a:spcBef>
                <a:spcPts val="680"/>
              </a:spcBef>
            </a:pPr>
            <a:r>
              <a:rPr sz="2800" b="1" spc="-10" dirty="0">
                <a:solidFill>
                  <a:srgbClr val="FFFF00"/>
                </a:solidFill>
                <a:latin typeface="Cambria"/>
                <a:cs typeface="Cambria"/>
              </a:rPr>
              <a:t>Optical</a:t>
            </a:r>
            <a:r>
              <a:rPr sz="2800" b="1" spc="-15" dirty="0">
                <a:solidFill>
                  <a:srgbClr val="FFFF00"/>
                </a:solidFill>
                <a:latin typeface="Cambria"/>
                <a:cs typeface="Cambria"/>
              </a:rPr>
              <a:t> </a:t>
            </a:r>
            <a:r>
              <a:rPr sz="2800" b="1" spc="-5" dirty="0">
                <a:solidFill>
                  <a:srgbClr val="FFFF00"/>
                </a:solidFill>
                <a:latin typeface="Cambria"/>
                <a:cs typeface="Cambria"/>
              </a:rPr>
              <a:t>Lobe</a:t>
            </a:r>
            <a:endParaRPr sz="2800">
              <a:latin typeface="Cambria"/>
              <a:cs typeface="Cambria"/>
            </a:endParaRPr>
          </a:p>
          <a:p>
            <a:pPr marL="693420">
              <a:lnSpc>
                <a:spcPts val="3025"/>
              </a:lnSpc>
            </a:pPr>
            <a:r>
              <a:rPr sz="2800" spc="-5" dirty="0">
                <a:solidFill>
                  <a:srgbClr val="FFFFFF"/>
                </a:solidFill>
                <a:latin typeface="Cambria"/>
                <a:cs typeface="Cambria"/>
              </a:rPr>
              <a:t>Vision</a:t>
            </a:r>
            <a:endParaRPr sz="2800">
              <a:latin typeface="Cambria"/>
              <a:cs typeface="Cambria"/>
            </a:endParaRPr>
          </a:p>
          <a:p>
            <a:pPr marL="12065" marR="2612390" indent="-3175" algn="ctr">
              <a:lnSpc>
                <a:spcPct val="80000"/>
              </a:lnSpc>
              <a:spcBef>
                <a:spcPts val="1875"/>
              </a:spcBef>
            </a:pPr>
            <a:r>
              <a:rPr sz="2800" b="1" spc="-10" dirty="0">
                <a:solidFill>
                  <a:srgbClr val="FFFF00"/>
                </a:solidFill>
                <a:latin typeface="Cambria"/>
                <a:cs typeface="Cambria"/>
              </a:rPr>
              <a:t>Thalamus </a:t>
            </a:r>
            <a:r>
              <a:rPr sz="2800" b="1" spc="-5" dirty="0">
                <a:solidFill>
                  <a:srgbClr val="FFFF00"/>
                </a:solidFill>
                <a:latin typeface="Cambria"/>
                <a:cs typeface="Cambria"/>
              </a:rPr>
              <a:t> </a:t>
            </a:r>
            <a:r>
              <a:rPr sz="2800" spc="-5" dirty="0">
                <a:solidFill>
                  <a:srgbClr val="FFFFFF"/>
                </a:solidFill>
                <a:latin typeface="Cambria"/>
                <a:cs typeface="Cambria"/>
              </a:rPr>
              <a:t>Sensory</a:t>
            </a:r>
            <a:r>
              <a:rPr sz="2800" spc="-85" dirty="0">
                <a:solidFill>
                  <a:srgbClr val="FFFFFF"/>
                </a:solidFill>
                <a:latin typeface="Cambria"/>
                <a:cs typeface="Cambria"/>
              </a:rPr>
              <a:t> </a:t>
            </a:r>
            <a:r>
              <a:rPr sz="2800" spc="-20" dirty="0">
                <a:solidFill>
                  <a:srgbClr val="FFFFFF"/>
                </a:solidFill>
                <a:latin typeface="Cambria"/>
                <a:cs typeface="Cambria"/>
              </a:rPr>
              <a:t>Relay </a:t>
            </a:r>
            <a:r>
              <a:rPr sz="2800" spc="-600" dirty="0">
                <a:solidFill>
                  <a:srgbClr val="FFFFFF"/>
                </a:solidFill>
                <a:latin typeface="Cambria"/>
                <a:cs typeface="Cambria"/>
              </a:rPr>
              <a:t> </a:t>
            </a:r>
            <a:r>
              <a:rPr sz="2800" spc="-5" dirty="0">
                <a:solidFill>
                  <a:srgbClr val="FFFFFF"/>
                </a:solidFill>
                <a:latin typeface="Cambria"/>
                <a:cs typeface="Cambria"/>
              </a:rPr>
              <a:t>Nucleus</a:t>
            </a:r>
            <a:endParaRPr sz="2800">
              <a:latin typeface="Cambria"/>
              <a:cs typeface="Cambria"/>
            </a:endParaRPr>
          </a:p>
          <a:p>
            <a:pPr marR="1878330" algn="ctr">
              <a:lnSpc>
                <a:spcPts val="3025"/>
              </a:lnSpc>
              <a:spcBef>
                <a:spcPts val="175"/>
              </a:spcBef>
            </a:pPr>
            <a:r>
              <a:rPr sz="2800" b="1" spc="-10" dirty="0">
                <a:solidFill>
                  <a:srgbClr val="FFFF00"/>
                </a:solidFill>
                <a:latin typeface="Cambria"/>
                <a:cs typeface="Cambria"/>
              </a:rPr>
              <a:t>Cerebellum</a:t>
            </a:r>
            <a:endParaRPr sz="2800">
              <a:latin typeface="Cambria"/>
              <a:cs typeface="Cambria"/>
            </a:endParaRPr>
          </a:p>
          <a:p>
            <a:pPr marR="1878330" algn="ctr">
              <a:lnSpc>
                <a:spcPts val="3025"/>
              </a:lnSpc>
            </a:pPr>
            <a:r>
              <a:rPr sz="2800" spc="-10" dirty="0">
                <a:solidFill>
                  <a:srgbClr val="FFFFFF"/>
                </a:solidFill>
                <a:latin typeface="Cambria"/>
                <a:cs typeface="Cambria"/>
              </a:rPr>
              <a:t>Posture/Balance</a:t>
            </a:r>
            <a:endParaRPr sz="2800">
              <a:latin typeface="Cambria"/>
              <a:cs typeface="Cambria"/>
            </a:endParaRPr>
          </a:p>
        </p:txBody>
      </p:sp>
      <p:sp>
        <p:nvSpPr>
          <p:cNvPr id="41" name="object 41"/>
          <p:cNvSpPr txBox="1"/>
          <p:nvPr/>
        </p:nvSpPr>
        <p:spPr>
          <a:xfrm>
            <a:off x="5835141" y="5010099"/>
            <a:ext cx="4968875" cy="1582420"/>
          </a:xfrm>
          <a:prstGeom prst="rect">
            <a:avLst/>
          </a:prstGeom>
        </p:spPr>
        <p:txBody>
          <a:bodyPr vert="horz" wrap="square" lIns="0" tIns="97790" rIns="0" bIns="0" rtlCol="0">
            <a:spAutoFit/>
          </a:bodyPr>
          <a:lstStyle/>
          <a:p>
            <a:pPr marL="12700" marR="2556510" indent="3810" algn="ctr">
              <a:lnSpc>
                <a:spcPct val="80000"/>
              </a:lnSpc>
              <a:spcBef>
                <a:spcPts val="770"/>
              </a:spcBef>
            </a:pPr>
            <a:r>
              <a:rPr sz="2800" b="1" spc="-5" dirty="0">
                <a:solidFill>
                  <a:srgbClr val="FFFF00"/>
                </a:solidFill>
                <a:latin typeface="Cambria"/>
                <a:cs typeface="Cambria"/>
              </a:rPr>
              <a:t>Hypothalamus  </a:t>
            </a:r>
            <a:r>
              <a:rPr sz="2800" spc="-5" dirty="0">
                <a:solidFill>
                  <a:srgbClr val="FFFFFF"/>
                </a:solidFill>
                <a:latin typeface="Cambria"/>
                <a:cs typeface="Cambria"/>
              </a:rPr>
              <a:t>Thirst</a:t>
            </a:r>
            <a:r>
              <a:rPr sz="2800" spc="-35" dirty="0">
                <a:solidFill>
                  <a:srgbClr val="FFFFFF"/>
                </a:solidFill>
                <a:latin typeface="Cambria"/>
                <a:cs typeface="Cambria"/>
              </a:rPr>
              <a:t> </a:t>
            </a:r>
            <a:r>
              <a:rPr sz="2800" spc="-5" dirty="0">
                <a:solidFill>
                  <a:srgbClr val="FFFFFF"/>
                </a:solidFill>
                <a:latin typeface="Cambria"/>
                <a:cs typeface="Cambria"/>
              </a:rPr>
              <a:t>/</a:t>
            </a:r>
            <a:r>
              <a:rPr sz="2800" spc="-40" dirty="0">
                <a:solidFill>
                  <a:srgbClr val="FFFFFF"/>
                </a:solidFill>
                <a:latin typeface="Cambria"/>
                <a:cs typeface="Cambria"/>
              </a:rPr>
              <a:t> </a:t>
            </a:r>
            <a:r>
              <a:rPr sz="2800" spc="-5" dirty="0">
                <a:solidFill>
                  <a:srgbClr val="FFFFFF"/>
                </a:solidFill>
                <a:latin typeface="Cambria"/>
                <a:cs typeface="Cambria"/>
              </a:rPr>
              <a:t>Hunger </a:t>
            </a:r>
            <a:r>
              <a:rPr sz="2800" spc="-600" dirty="0">
                <a:solidFill>
                  <a:srgbClr val="FFFFFF"/>
                </a:solidFill>
                <a:latin typeface="Cambria"/>
                <a:cs typeface="Cambria"/>
              </a:rPr>
              <a:t> </a:t>
            </a:r>
            <a:r>
              <a:rPr sz="2800" spc="-5" dirty="0">
                <a:solidFill>
                  <a:srgbClr val="FFFFFF"/>
                </a:solidFill>
                <a:latin typeface="Cambria"/>
                <a:cs typeface="Cambria"/>
              </a:rPr>
              <a:t>Sleep</a:t>
            </a:r>
            <a:r>
              <a:rPr sz="2800" spc="-20" dirty="0">
                <a:solidFill>
                  <a:srgbClr val="FFFFFF"/>
                </a:solidFill>
                <a:latin typeface="Cambria"/>
                <a:cs typeface="Cambria"/>
              </a:rPr>
              <a:t> </a:t>
            </a:r>
            <a:r>
              <a:rPr sz="2800" spc="-5" dirty="0">
                <a:solidFill>
                  <a:srgbClr val="FFFFFF"/>
                </a:solidFill>
                <a:latin typeface="Cambria"/>
                <a:cs typeface="Cambria"/>
              </a:rPr>
              <a:t>/ Mood</a:t>
            </a:r>
            <a:endParaRPr sz="2800">
              <a:latin typeface="Cambria"/>
              <a:cs typeface="Cambria"/>
            </a:endParaRPr>
          </a:p>
          <a:p>
            <a:pPr marL="1423035">
              <a:lnSpc>
                <a:spcPct val="100000"/>
              </a:lnSpc>
              <a:spcBef>
                <a:spcPts val="2080"/>
              </a:spcBef>
            </a:pPr>
            <a:r>
              <a:rPr sz="1200" spc="-10" dirty="0">
                <a:solidFill>
                  <a:srgbClr val="FFFFFF"/>
                </a:solidFill>
                <a:latin typeface="Calibri"/>
                <a:cs typeface="Calibri"/>
              </a:rPr>
              <a:t>https://</a:t>
            </a:r>
            <a:r>
              <a:rPr sz="1200" spc="-10" dirty="0">
                <a:solidFill>
                  <a:srgbClr val="FFFFFF"/>
                </a:solidFill>
                <a:latin typeface="Calibri"/>
                <a:cs typeface="Calibri"/>
                <a:hlinkClick r:id="rId29"/>
              </a:rPr>
              <a:t>www.dana.org/article/how-does-the-brain-work/</a:t>
            </a:r>
            <a:endParaRPr sz="1200">
              <a:latin typeface="Calibri"/>
              <a:cs typeface="Calibri"/>
            </a:endParaRPr>
          </a:p>
        </p:txBody>
      </p:sp>
      <p:pic>
        <p:nvPicPr>
          <p:cNvPr id="42" name="object 42"/>
          <p:cNvPicPr/>
          <p:nvPr/>
        </p:nvPicPr>
        <p:blipFill>
          <a:blip r:embed="rId30" cstate="print"/>
          <a:stretch>
            <a:fillRect/>
          </a:stretch>
        </p:blipFill>
        <p:spPr>
          <a:xfrm>
            <a:off x="0" y="0"/>
            <a:ext cx="571499" cy="38100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201036" y="117410"/>
            <a:ext cx="7792084" cy="567463"/>
          </a:xfrm>
          <a:prstGeom prst="rect">
            <a:avLst/>
          </a:prstGeom>
        </p:spPr>
        <p:txBody>
          <a:bodyPr vert="horz" wrap="square" lIns="0" tIns="13335" rIns="0" bIns="0" rtlCol="0">
            <a:spAutoFit/>
          </a:bodyPr>
          <a:lstStyle/>
          <a:p>
            <a:pPr marL="12700">
              <a:lnSpc>
                <a:spcPct val="100000"/>
              </a:lnSpc>
              <a:spcBef>
                <a:spcPts val="105"/>
              </a:spcBef>
            </a:pPr>
            <a:r>
              <a:rPr lang="tr-TR" spc="-35" dirty="0"/>
              <a:t>BEYİN NASIL ÇALIŞIR</a:t>
            </a:r>
            <a:r>
              <a:rPr spc="-75" dirty="0"/>
              <a:t>?</a:t>
            </a:r>
          </a:p>
        </p:txBody>
      </p:sp>
      <p:sp>
        <p:nvSpPr>
          <p:cNvPr id="3" name="object 3"/>
          <p:cNvSpPr txBox="1"/>
          <p:nvPr/>
        </p:nvSpPr>
        <p:spPr>
          <a:xfrm>
            <a:off x="11932411" y="6631940"/>
            <a:ext cx="180975" cy="208279"/>
          </a:xfrm>
          <a:prstGeom prst="rect">
            <a:avLst/>
          </a:prstGeom>
        </p:spPr>
        <p:txBody>
          <a:bodyPr vert="horz" wrap="square" lIns="0" tIns="12700" rIns="0" bIns="0" rtlCol="0">
            <a:spAutoFit/>
          </a:bodyPr>
          <a:lstStyle/>
          <a:p>
            <a:pPr marL="12700">
              <a:lnSpc>
                <a:spcPct val="100000"/>
              </a:lnSpc>
              <a:spcBef>
                <a:spcPts val="100"/>
              </a:spcBef>
            </a:pPr>
            <a:r>
              <a:rPr sz="1200" dirty="0">
                <a:solidFill>
                  <a:srgbClr val="FFFFFF"/>
                </a:solidFill>
                <a:latin typeface="Calibri"/>
                <a:cs typeface="Calibri"/>
              </a:rPr>
              <a:t>12</a:t>
            </a:r>
            <a:endParaRPr sz="1200">
              <a:latin typeface="Calibri"/>
              <a:cs typeface="Calibri"/>
            </a:endParaRPr>
          </a:p>
        </p:txBody>
      </p:sp>
      <p:sp>
        <p:nvSpPr>
          <p:cNvPr id="4" name="object 4"/>
          <p:cNvSpPr/>
          <p:nvPr/>
        </p:nvSpPr>
        <p:spPr>
          <a:xfrm>
            <a:off x="761" y="869441"/>
            <a:ext cx="12192000" cy="0"/>
          </a:xfrm>
          <a:custGeom>
            <a:avLst/>
            <a:gdLst/>
            <a:ahLst/>
            <a:cxnLst/>
            <a:rect l="l" t="t" r="r" b="b"/>
            <a:pathLst>
              <a:path w="12192000">
                <a:moveTo>
                  <a:pt x="0" y="0"/>
                </a:moveTo>
                <a:lnTo>
                  <a:pt x="12192000" y="0"/>
                </a:lnTo>
              </a:path>
            </a:pathLst>
          </a:custGeom>
          <a:ln w="25400">
            <a:solidFill>
              <a:srgbClr val="FFFFFF"/>
            </a:solidFill>
          </a:ln>
        </p:spPr>
        <p:txBody>
          <a:bodyPr wrap="square" lIns="0" tIns="0" rIns="0" bIns="0" rtlCol="0"/>
          <a:lstStyle/>
          <a:p>
            <a:endParaRPr/>
          </a:p>
        </p:txBody>
      </p:sp>
      <p:sp>
        <p:nvSpPr>
          <p:cNvPr id="5" name="object 5"/>
          <p:cNvSpPr txBox="1"/>
          <p:nvPr/>
        </p:nvSpPr>
        <p:spPr>
          <a:xfrm>
            <a:off x="78739" y="1071117"/>
            <a:ext cx="11812905" cy="2946961"/>
          </a:xfrm>
          <a:prstGeom prst="rect">
            <a:avLst/>
          </a:prstGeom>
        </p:spPr>
        <p:txBody>
          <a:bodyPr vert="horz" wrap="square" lIns="0" tIns="60960" rIns="0" bIns="0" rtlCol="0">
            <a:spAutoFit/>
          </a:bodyPr>
          <a:lstStyle/>
          <a:p>
            <a:pPr marL="241300" marR="5080" indent="-228600">
              <a:lnSpc>
                <a:spcPts val="3020"/>
              </a:lnSpc>
              <a:spcBef>
                <a:spcPts val="480"/>
              </a:spcBef>
              <a:buFont typeface="Arial MT"/>
              <a:buChar char="•"/>
              <a:tabLst>
                <a:tab pos="241300" algn="l"/>
              </a:tabLst>
            </a:pPr>
            <a:r>
              <a:rPr lang="tr-TR" sz="2800" spc="-5" dirty="0">
                <a:solidFill>
                  <a:srgbClr val="FFFFFF"/>
                </a:solidFill>
                <a:latin typeface="Cambria"/>
                <a:cs typeface="Cambria"/>
              </a:rPr>
              <a:t>"Gelişen" bir nöron, plastik bir beyinle eş anlamlıdır: Esneklik, gelişen sinir sisteminin çevresindeki ortama uyum sağlamasıdır</a:t>
            </a:r>
          </a:p>
          <a:p>
            <a:pPr marL="241300" marR="5080" indent="-228600">
              <a:lnSpc>
                <a:spcPts val="3020"/>
              </a:lnSpc>
              <a:spcBef>
                <a:spcPts val="480"/>
              </a:spcBef>
              <a:buFont typeface="Arial MT"/>
              <a:buChar char="•"/>
              <a:tabLst>
                <a:tab pos="241300" algn="l"/>
              </a:tabLst>
            </a:pPr>
            <a:r>
              <a:rPr lang="tr-TR" sz="2800" spc="-5" dirty="0">
                <a:solidFill>
                  <a:srgbClr val="FFFFFF"/>
                </a:solidFill>
                <a:latin typeface="Cambria"/>
                <a:cs typeface="Cambria"/>
              </a:rPr>
              <a:t>En genel haliyle</a:t>
            </a:r>
          </a:p>
          <a:p>
            <a:pPr marL="241300" marR="5080" indent="-228600">
              <a:lnSpc>
                <a:spcPts val="3020"/>
              </a:lnSpc>
              <a:spcBef>
                <a:spcPts val="480"/>
              </a:spcBef>
              <a:buFont typeface="Arial MT"/>
              <a:buChar char="•"/>
              <a:tabLst>
                <a:tab pos="241300" algn="l"/>
              </a:tabLst>
            </a:pPr>
            <a:r>
              <a:rPr lang="tr-TR" sz="2800" spc="-5" dirty="0">
                <a:solidFill>
                  <a:srgbClr val="FFFFFF"/>
                </a:solidFill>
                <a:latin typeface="Cambria"/>
                <a:cs typeface="Cambria"/>
              </a:rPr>
              <a:t>~ bir sinir ağı, beynin belirli bir görevi veya ilgi çekici işlevi gerçekleştirme biçimini modellemek için tasarlanmış bir makinedir;</a:t>
            </a:r>
          </a:p>
          <a:p>
            <a:pPr marL="241300" marR="5080" indent="-228600">
              <a:lnSpc>
                <a:spcPts val="3020"/>
              </a:lnSpc>
              <a:spcBef>
                <a:spcPts val="480"/>
              </a:spcBef>
              <a:buFont typeface="Arial MT"/>
              <a:buChar char="•"/>
              <a:tabLst>
                <a:tab pos="241300" algn="l"/>
              </a:tabLst>
            </a:pPr>
            <a:r>
              <a:rPr lang="tr-TR" sz="2800" spc="-5" dirty="0">
                <a:solidFill>
                  <a:srgbClr val="FFFFFF"/>
                </a:solidFill>
                <a:latin typeface="Cambria"/>
                <a:cs typeface="Cambria"/>
              </a:rPr>
              <a:t>~ ağ genellikle elektronik bileşenler kullanılarak uygulanır veya bir yazılımda simüle edilir.</a:t>
            </a:r>
            <a:endParaRPr sz="2800" dirty="0">
              <a:latin typeface="Cambria"/>
              <a:cs typeface="Cambria"/>
            </a:endParaRPr>
          </a:p>
        </p:txBody>
      </p:sp>
      <p:sp>
        <p:nvSpPr>
          <p:cNvPr id="6" name="object 6"/>
          <p:cNvSpPr txBox="1"/>
          <p:nvPr/>
        </p:nvSpPr>
        <p:spPr>
          <a:xfrm>
            <a:off x="6937629" y="6421323"/>
            <a:ext cx="4067175" cy="208279"/>
          </a:xfrm>
          <a:prstGeom prst="rect">
            <a:avLst/>
          </a:prstGeom>
        </p:spPr>
        <p:txBody>
          <a:bodyPr vert="horz" wrap="square" lIns="0" tIns="12700" rIns="0" bIns="0" rtlCol="0">
            <a:spAutoFit/>
          </a:bodyPr>
          <a:lstStyle/>
          <a:p>
            <a:pPr marL="12700">
              <a:lnSpc>
                <a:spcPct val="100000"/>
              </a:lnSpc>
              <a:spcBef>
                <a:spcPts val="100"/>
              </a:spcBef>
            </a:pPr>
            <a:r>
              <a:rPr sz="1200" u="sng" spc="-5" dirty="0">
                <a:solidFill>
                  <a:srgbClr val="0462C1"/>
                </a:solidFill>
                <a:uFill>
                  <a:solidFill>
                    <a:srgbClr val="0462C1"/>
                  </a:solidFill>
                </a:uFill>
                <a:latin typeface="Calibri"/>
                <a:cs typeface="Calibri"/>
                <a:hlinkClick r:id="rId2"/>
              </a:rPr>
              <a:t>https://bdtechtalks.com/2020/11/09/fpga-vs-gpu-deep-learning/</a:t>
            </a:r>
            <a:endParaRPr sz="1200">
              <a:latin typeface="Calibri"/>
              <a:cs typeface="Calibri"/>
            </a:endParaRPr>
          </a:p>
        </p:txBody>
      </p:sp>
      <p:pic>
        <p:nvPicPr>
          <p:cNvPr id="7" name="object 7"/>
          <p:cNvPicPr/>
          <p:nvPr/>
        </p:nvPicPr>
        <p:blipFill>
          <a:blip r:embed="rId3" cstate="print"/>
          <a:stretch>
            <a:fillRect/>
          </a:stretch>
        </p:blipFill>
        <p:spPr>
          <a:xfrm>
            <a:off x="6553200" y="3637459"/>
            <a:ext cx="4538091" cy="2887217"/>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ject 3"/>
          <p:cNvPicPr/>
          <p:nvPr/>
        </p:nvPicPr>
        <p:blipFill>
          <a:blip r:embed="rId2" cstate="print"/>
          <a:stretch>
            <a:fillRect/>
          </a:stretch>
        </p:blipFill>
        <p:spPr>
          <a:xfrm>
            <a:off x="4297679" y="990598"/>
            <a:ext cx="7856220" cy="5829300"/>
          </a:xfrm>
          <a:prstGeom prst="rect">
            <a:avLst/>
          </a:prstGeom>
        </p:spPr>
      </p:pic>
      <p:sp>
        <p:nvSpPr>
          <p:cNvPr id="4" name="object 4"/>
          <p:cNvSpPr txBox="1">
            <a:spLocks noGrp="1"/>
          </p:cNvSpPr>
          <p:nvPr>
            <p:ph type="title"/>
          </p:nvPr>
        </p:nvSpPr>
        <p:spPr>
          <a:xfrm>
            <a:off x="105257" y="66823"/>
            <a:ext cx="11982450" cy="628377"/>
          </a:xfrm>
          <a:prstGeom prst="rect">
            <a:avLst/>
          </a:prstGeom>
        </p:spPr>
        <p:txBody>
          <a:bodyPr vert="horz" wrap="square" lIns="0" tIns="12700" rIns="0" bIns="0" rtlCol="0">
            <a:spAutoFit/>
          </a:bodyPr>
          <a:lstStyle/>
          <a:p>
            <a:pPr marL="12700">
              <a:lnSpc>
                <a:spcPct val="100000"/>
              </a:lnSpc>
              <a:spcBef>
                <a:spcPts val="100"/>
              </a:spcBef>
            </a:pPr>
            <a:r>
              <a:rPr lang="tr-TR" sz="4000" spc="-30" dirty="0"/>
              <a:t>İnsan Görme Sistemi Nasıl Çalışır?</a:t>
            </a:r>
            <a:endParaRPr sz="4000" dirty="0"/>
          </a:p>
        </p:txBody>
      </p:sp>
      <p:sp>
        <p:nvSpPr>
          <p:cNvPr id="5" name="object 5"/>
          <p:cNvSpPr txBox="1"/>
          <p:nvPr/>
        </p:nvSpPr>
        <p:spPr>
          <a:xfrm>
            <a:off x="11932411" y="6495389"/>
            <a:ext cx="180975" cy="208279"/>
          </a:xfrm>
          <a:prstGeom prst="rect">
            <a:avLst/>
          </a:prstGeom>
        </p:spPr>
        <p:txBody>
          <a:bodyPr vert="horz" wrap="square" lIns="0" tIns="12700" rIns="0" bIns="0" rtlCol="0">
            <a:spAutoFit/>
          </a:bodyPr>
          <a:lstStyle/>
          <a:p>
            <a:pPr marL="12700">
              <a:lnSpc>
                <a:spcPct val="100000"/>
              </a:lnSpc>
              <a:spcBef>
                <a:spcPts val="100"/>
              </a:spcBef>
            </a:pPr>
            <a:r>
              <a:rPr sz="1200" dirty="0">
                <a:solidFill>
                  <a:srgbClr val="FFFFFF"/>
                </a:solidFill>
                <a:latin typeface="Calibri"/>
                <a:cs typeface="Calibri"/>
              </a:rPr>
              <a:t>13</a:t>
            </a:r>
            <a:endParaRPr sz="1200">
              <a:latin typeface="Calibri"/>
              <a:cs typeface="Calibri"/>
            </a:endParaRPr>
          </a:p>
        </p:txBody>
      </p:sp>
      <p:sp>
        <p:nvSpPr>
          <p:cNvPr id="6" name="object 6"/>
          <p:cNvSpPr/>
          <p:nvPr/>
        </p:nvSpPr>
        <p:spPr>
          <a:xfrm>
            <a:off x="761" y="869441"/>
            <a:ext cx="12192000" cy="0"/>
          </a:xfrm>
          <a:custGeom>
            <a:avLst/>
            <a:gdLst/>
            <a:ahLst/>
            <a:cxnLst/>
            <a:rect l="l" t="t" r="r" b="b"/>
            <a:pathLst>
              <a:path w="12192000">
                <a:moveTo>
                  <a:pt x="0" y="0"/>
                </a:moveTo>
                <a:lnTo>
                  <a:pt x="12192000" y="0"/>
                </a:lnTo>
              </a:path>
            </a:pathLst>
          </a:custGeom>
          <a:ln w="25400">
            <a:solidFill>
              <a:srgbClr val="FFFFFF"/>
            </a:solidFill>
          </a:ln>
        </p:spPr>
        <p:txBody>
          <a:bodyPr wrap="square" lIns="0" tIns="0" rIns="0" bIns="0" rtlCol="0"/>
          <a:lstStyle/>
          <a:p>
            <a:endParaRPr/>
          </a:p>
        </p:txBody>
      </p:sp>
      <p:sp>
        <p:nvSpPr>
          <p:cNvPr id="7" name="object 7"/>
          <p:cNvSpPr txBox="1"/>
          <p:nvPr/>
        </p:nvSpPr>
        <p:spPr>
          <a:xfrm>
            <a:off x="5565775" y="6674916"/>
            <a:ext cx="5550535" cy="208279"/>
          </a:xfrm>
          <a:prstGeom prst="rect">
            <a:avLst/>
          </a:prstGeom>
        </p:spPr>
        <p:txBody>
          <a:bodyPr vert="horz" wrap="square" lIns="0" tIns="12700" rIns="0" bIns="0" rtlCol="0">
            <a:spAutoFit/>
          </a:bodyPr>
          <a:lstStyle/>
          <a:p>
            <a:pPr marL="12700">
              <a:lnSpc>
                <a:spcPct val="100000"/>
              </a:lnSpc>
              <a:spcBef>
                <a:spcPts val="100"/>
              </a:spcBef>
            </a:pPr>
            <a:r>
              <a:rPr sz="1200" spc="-10" dirty="0">
                <a:solidFill>
                  <a:srgbClr val="FFFFFF"/>
                </a:solidFill>
                <a:latin typeface="Calibri"/>
                <a:cs typeface="Calibri"/>
              </a:rPr>
              <a:t>https://</a:t>
            </a:r>
            <a:r>
              <a:rPr sz="1200" spc="-10" dirty="0">
                <a:solidFill>
                  <a:srgbClr val="FFFFFF"/>
                </a:solidFill>
                <a:latin typeface="Calibri"/>
                <a:cs typeface="Calibri"/>
                <a:hlinkClick r:id="rId3"/>
              </a:rPr>
              <a:t>www.snapoholic.com/index.php/blog/photography/concepts/brain-vision-system</a:t>
            </a:r>
            <a:endParaRPr sz="1200">
              <a:latin typeface="Calibri"/>
              <a:cs typeface="Calibri"/>
            </a:endParaRPr>
          </a:p>
        </p:txBody>
      </p:sp>
      <p:sp>
        <p:nvSpPr>
          <p:cNvPr id="8" name="object 8"/>
          <p:cNvSpPr txBox="1"/>
          <p:nvPr/>
        </p:nvSpPr>
        <p:spPr>
          <a:xfrm>
            <a:off x="78739" y="1143761"/>
            <a:ext cx="4531995" cy="4777590"/>
          </a:xfrm>
          <a:prstGeom prst="rect">
            <a:avLst/>
          </a:prstGeom>
        </p:spPr>
        <p:txBody>
          <a:bodyPr vert="horz" wrap="square" lIns="0" tIns="12065" rIns="0" bIns="0" rtlCol="0">
            <a:spAutoFit/>
          </a:bodyPr>
          <a:lstStyle/>
          <a:p>
            <a:pPr marL="241300" marR="5080" indent="-228600">
              <a:lnSpc>
                <a:spcPct val="100000"/>
              </a:lnSpc>
              <a:spcBef>
                <a:spcPts val="95"/>
              </a:spcBef>
              <a:buFont typeface="Arial MT"/>
              <a:buChar char="•"/>
              <a:tabLst>
                <a:tab pos="241300" algn="l"/>
              </a:tabLst>
            </a:pPr>
            <a:r>
              <a:rPr lang="tr-TR" sz="2800" spc="-35" dirty="0">
                <a:solidFill>
                  <a:srgbClr val="FFFFFF"/>
                </a:solidFill>
                <a:latin typeface="Cambria"/>
                <a:cs typeface="Cambria"/>
              </a:rPr>
              <a:t>Örneğin, bir bilgi işleme görevi olan insan görüşünü ele alalım</a:t>
            </a:r>
          </a:p>
          <a:p>
            <a:pPr marL="241300" marR="5080" indent="-228600">
              <a:lnSpc>
                <a:spcPct val="100000"/>
              </a:lnSpc>
              <a:spcBef>
                <a:spcPts val="95"/>
              </a:spcBef>
              <a:buFont typeface="Arial MT"/>
              <a:buChar char="•"/>
              <a:tabLst>
                <a:tab pos="241300" algn="l"/>
              </a:tabLst>
            </a:pPr>
            <a:r>
              <a:rPr lang="tr-TR" sz="2800" spc="-35" dirty="0">
                <a:solidFill>
                  <a:srgbClr val="FFFFFF"/>
                </a:solidFill>
                <a:latin typeface="Cambria"/>
                <a:cs typeface="Cambria"/>
              </a:rPr>
              <a:t>~ Rutin olarak algısal tanıma görevlerini (örneğin, kalabalıkta tanıdık bir yüz) yaklaşık 100-200 </a:t>
            </a:r>
            <a:r>
              <a:rPr lang="tr-TR" sz="2800" spc="-35" dirty="0" err="1">
                <a:solidFill>
                  <a:srgbClr val="FFFFFF"/>
                </a:solidFill>
                <a:latin typeface="Cambria"/>
                <a:cs typeface="Cambria"/>
              </a:rPr>
              <a:t>ms'de</a:t>
            </a:r>
            <a:r>
              <a:rPr lang="tr-TR" sz="2800" spc="-35" dirty="0">
                <a:solidFill>
                  <a:srgbClr val="FFFFFF"/>
                </a:solidFill>
                <a:latin typeface="Cambria"/>
                <a:cs typeface="Cambria"/>
              </a:rPr>
              <a:t> gerçekleştirir,</a:t>
            </a:r>
          </a:p>
          <a:p>
            <a:pPr marL="241300" marR="5080" indent="-228600">
              <a:lnSpc>
                <a:spcPct val="100000"/>
              </a:lnSpc>
              <a:spcBef>
                <a:spcPts val="95"/>
              </a:spcBef>
              <a:buFont typeface="Arial MT"/>
              <a:buChar char="•"/>
              <a:tabLst>
                <a:tab pos="241300" algn="l"/>
              </a:tabLst>
            </a:pPr>
            <a:r>
              <a:rPr lang="tr-TR" sz="2800" spc="-35" dirty="0">
                <a:solidFill>
                  <a:srgbClr val="FFFFFF"/>
                </a:solidFill>
                <a:latin typeface="Cambria"/>
                <a:cs typeface="Cambria"/>
              </a:rPr>
              <a:t>~ Benzer bir görev geleneksel bir bilgisayarda günler sürebilir</a:t>
            </a:r>
            <a:endParaRPr sz="2800" dirty="0">
              <a:latin typeface="Cambria"/>
              <a:cs typeface="Cambria"/>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105257" y="2235"/>
            <a:ext cx="11982450" cy="757555"/>
          </a:xfrm>
          <a:prstGeom prst="rect">
            <a:avLst/>
          </a:prstGeom>
        </p:spPr>
        <p:txBody>
          <a:bodyPr vert="horz" wrap="square" lIns="0" tIns="12700" rIns="0" bIns="0" rtlCol="0">
            <a:spAutoFit/>
          </a:bodyPr>
          <a:lstStyle/>
          <a:p>
            <a:pPr marL="12700">
              <a:lnSpc>
                <a:spcPct val="100000"/>
              </a:lnSpc>
              <a:spcBef>
                <a:spcPts val="100"/>
              </a:spcBef>
            </a:pPr>
            <a:r>
              <a:rPr lang="tr-TR" sz="4800" spc="-30" dirty="0"/>
              <a:t>İnsan Görme Sistemi Nasıl Çalışır?</a:t>
            </a:r>
            <a:endParaRPr sz="4800" dirty="0"/>
          </a:p>
        </p:txBody>
      </p:sp>
      <p:grpSp>
        <p:nvGrpSpPr>
          <p:cNvPr id="4" name="object 4"/>
          <p:cNvGrpSpPr/>
          <p:nvPr/>
        </p:nvGrpSpPr>
        <p:grpSpPr>
          <a:xfrm>
            <a:off x="25907" y="4495798"/>
            <a:ext cx="11695430" cy="2362200"/>
            <a:chOff x="25907" y="4495798"/>
            <a:chExt cx="11695430" cy="2362200"/>
          </a:xfrm>
        </p:grpSpPr>
        <p:pic>
          <p:nvPicPr>
            <p:cNvPr id="5" name="object 5"/>
            <p:cNvPicPr/>
            <p:nvPr/>
          </p:nvPicPr>
          <p:blipFill>
            <a:blip r:embed="rId2" cstate="print"/>
            <a:stretch>
              <a:fillRect/>
            </a:stretch>
          </p:blipFill>
          <p:spPr>
            <a:xfrm>
              <a:off x="5815584" y="4500372"/>
              <a:ext cx="5905500" cy="2357625"/>
            </a:xfrm>
            <a:prstGeom prst="rect">
              <a:avLst/>
            </a:prstGeom>
          </p:spPr>
        </p:pic>
        <p:pic>
          <p:nvPicPr>
            <p:cNvPr id="6" name="object 6"/>
            <p:cNvPicPr/>
            <p:nvPr/>
          </p:nvPicPr>
          <p:blipFill>
            <a:blip r:embed="rId3" cstate="print"/>
            <a:stretch>
              <a:fillRect/>
            </a:stretch>
          </p:blipFill>
          <p:spPr>
            <a:xfrm>
              <a:off x="25907" y="4495798"/>
              <a:ext cx="5905500" cy="2362198"/>
            </a:xfrm>
            <a:prstGeom prst="rect">
              <a:avLst/>
            </a:prstGeom>
          </p:spPr>
        </p:pic>
      </p:grpSp>
      <p:sp>
        <p:nvSpPr>
          <p:cNvPr id="7" name="object 7"/>
          <p:cNvSpPr txBox="1"/>
          <p:nvPr/>
        </p:nvSpPr>
        <p:spPr>
          <a:xfrm>
            <a:off x="78739" y="938529"/>
            <a:ext cx="11950700" cy="3387466"/>
          </a:xfrm>
          <a:prstGeom prst="rect">
            <a:avLst/>
          </a:prstGeom>
        </p:spPr>
        <p:txBody>
          <a:bodyPr vert="horz" wrap="square" lIns="0" tIns="12065" rIns="0" bIns="0" rtlCol="0">
            <a:spAutoFit/>
          </a:bodyPr>
          <a:lstStyle/>
          <a:p>
            <a:pPr marL="241300" indent="-228600">
              <a:lnSpc>
                <a:spcPct val="100000"/>
              </a:lnSpc>
              <a:spcBef>
                <a:spcPts val="95"/>
              </a:spcBef>
              <a:buFont typeface="Arial MT"/>
              <a:buChar char="•"/>
              <a:tabLst>
                <a:tab pos="241300" algn="l"/>
              </a:tabLst>
            </a:pPr>
            <a:r>
              <a:rPr lang="tr-TR" sz="2400" spc="-5" dirty="0">
                <a:solidFill>
                  <a:srgbClr val="FFFFFF"/>
                </a:solidFill>
                <a:latin typeface="Cambria"/>
                <a:cs typeface="Cambria"/>
              </a:rPr>
              <a:t>Başka bir örnek olarak, bir yarasanın sonarını (aktif yankı-konumlandırma sistemi) ele alalım</a:t>
            </a:r>
          </a:p>
          <a:p>
            <a:pPr marL="241300" indent="-228600">
              <a:lnSpc>
                <a:spcPct val="100000"/>
              </a:lnSpc>
              <a:spcBef>
                <a:spcPts val="95"/>
              </a:spcBef>
              <a:buFont typeface="Arial MT"/>
              <a:buChar char="•"/>
              <a:tabLst>
                <a:tab pos="241300" algn="l"/>
              </a:tabLst>
            </a:pPr>
            <a:r>
              <a:rPr lang="tr-TR" sz="2400" spc="-5" dirty="0">
                <a:solidFill>
                  <a:srgbClr val="FFFFFF"/>
                </a:solidFill>
                <a:latin typeface="Cambria"/>
                <a:cs typeface="Cambria"/>
              </a:rPr>
              <a:t>~Bir hedefin (örneğin uçan bir böcek) ne kadar uzakta olduğu hakkında bilgi sağlamanın yanı sıra,</a:t>
            </a:r>
          </a:p>
          <a:p>
            <a:pPr marL="241300" indent="-228600">
              <a:lnSpc>
                <a:spcPct val="100000"/>
              </a:lnSpc>
              <a:spcBef>
                <a:spcPts val="95"/>
              </a:spcBef>
              <a:buFont typeface="Arial MT"/>
              <a:buChar char="•"/>
              <a:tabLst>
                <a:tab pos="241300" algn="l"/>
              </a:tabLst>
            </a:pPr>
            <a:r>
              <a:rPr lang="tr-TR" sz="2400" spc="-5" dirty="0">
                <a:solidFill>
                  <a:srgbClr val="FFFFFF"/>
                </a:solidFill>
                <a:latin typeface="Cambria"/>
                <a:cs typeface="Cambria"/>
              </a:rPr>
              <a:t>~bir yarasa sonarı hedefin bağıl hızı,</a:t>
            </a:r>
          </a:p>
          <a:p>
            <a:pPr marL="241300" indent="-228600">
              <a:lnSpc>
                <a:spcPct val="100000"/>
              </a:lnSpc>
              <a:spcBef>
                <a:spcPts val="95"/>
              </a:spcBef>
              <a:buFont typeface="Arial MT"/>
              <a:buChar char="•"/>
              <a:tabLst>
                <a:tab pos="241300" algn="l"/>
              </a:tabLst>
            </a:pPr>
            <a:r>
              <a:rPr lang="tr-TR" sz="2400" spc="-5" dirty="0">
                <a:solidFill>
                  <a:srgbClr val="FFFFFF"/>
                </a:solidFill>
                <a:latin typeface="Cambria"/>
                <a:cs typeface="Cambria"/>
              </a:rPr>
              <a:t>~Hedefin boyutu, hedefin çeşitli özelliklerinin boyutu ve hedefin azimutu ve yüksekliği hakkında bilgi iletir.</a:t>
            </a:r>
          </a:p>
          <a:p>
            <a:pPr marL="241300" indent="-228600">
              <a:lnSpc>
                <a:spcPct val="100000"/>
              </a:lnSpc>
              <a:spcBef>
                <a:spcPts val="95"/>
              </a:spcBef>
              <a:buFont typeface="Arial MT"/>
              <a:buChar char="•"/>
              <a:tabLst>
                <a:tab pos="241300" algn="l"/>
              </a:tabLst>
            </a:pPr>
            <a:r>
              <a:rPr lang="tr-TR" sz="2400" spc="-5" dirty="0">
                <a:solidFill>
                  <a:srgbClr val="FFFFFF"/>
                </a:solidFill>
                <a:latin typeface="Cambria"/>
                <a:cs typeface="Cambria"/>
              </a:rPr>
              <a:t>Hedef yankısından tüm bu bilgileri çıkarmak için gereken karmaşık sinirsel hesaplamalar bir erik büyüklüğündeki bir beyinde gerçekleşir</a:t>
            </a:r>
            <a:endParaRPr sz="2400" dirty="0">
              <a:latin typeface="Cambria"/>
              <a:cs typeface="Cambria"/>
            </a:endParaRPr>
          </a:p>
        </p:txBody>
      </p:sp>
      <p:sp>
        <p:nvSpPr>
          <p:cNvPr id="8" name="object 8"/>
          <p:cNvSpPr txBox="1"/>
          <p:nvPr/>
        </p:nvSpPr>
        <p:spPr>
          <a:xfrm>
            <a:off x="11932411" y="6495389"/>
            <a:ext cx="180975" cy="208279"/>
          </a:xfrm>
          <a:prstGeom prst="rect">
            <a:avLst/>
          </a:prstGeom>
        </p:spPr>
        <p:txBody>
          <a:bodyPr vert="horz" wrap="square" lIns="0" tIns="12700" rIns="0" bIns="0" rtlCol="0">
            <a:spAutoFit/>
          </a:bodyPr>
          <a:lstStyle/>
          <a:p>
            <a:pPr marL="12700">
              <a:lnSpc>
                <a:spcPct val="100000"/>
              </a:lnSpc>
              <a:spcBef>
                <a:spcPts val="100"/>
              </a:spcBef>
            </a:pPr>
            <a:r>
              <a:rPr sz="1200" dirty="0">
                <a:solidFill>
                  <a:srgbClr val="FFFFFF"/>
                </a:solidFill>
                <a:latin typeface="Calibri"/>
                <a:cs typeface="Calibri"/>
              </a:rPr>
              <a:t>14</a:t>
            </a:r>
            <a:endParaRPr sz="1200">
              <a:latin typeface="Calibri"/>
              <a:cs typeface="Calibri"/>
            </a:endParaRPr>
          </a:p>
        </p:txBody>
      </p:sp>
      <p:sp>
        <p:nvSpPr>
          <p:cNvPr id="9" name="object 9"/>
          <p:cNvSpPr/>
          <p:nvPr/>
        </p:nvSpPr>
        <p:spPr>
          <a:xfrm>
            <a:off x="761" y="869441"/>
            <a:ext cx="12192000" cy="0"/>
          </a:xfrm>
          <a:custGeom>
            <a:avLst/>
            <a:gdLst/>
            <a:ahLst/>
            <a:cxnLst/>
            <a:rect l="l" t="t" r="r" b="b"/>
            <a:pathLst>
              <a:path w="12192000">
                <a:moveTo>
                  <a:pt x="0" y="0"/>
                </a:moveTo>
                <a:lnTo>
                  <a:pt x="12192000" y="0"/>
                </a:lnTo>
              </a:path>
            </a:pathLst>
          </a:custGeom>
          <a:ln w="25400">
            <a:solidFill>
              <a:srgbClr val="FFFFFF"/>
            </a:solidFill>
          </a:ln>
        </p:spPr>
        <p:txBody>
          <a:bodyPr wrap="square" lIns="0" tIns="0" rIns="0" bIns="0" rtlCol="0"/>
          <a:lstStyle/>
          <a:p>
            <a:endParaRPr/>
          </a:p>
        </p:txBody>
      </p:sp>
      <p:grpSp>
        <p:nvGrpSpPr>
          <p:cNvPr id="11" name="object 11"/>
          <p:cNvGrpSpPr/>
          <p:nvPr/>
        </p:nvGrpSpPr>
        <p:grpSpPr>
          <a:xfrm>
            <a:off x="2819400" y="4357065"/>
            <a:ext cx="6733540" cy="2501265"/>
            <a:chOff x="2819400" y="4357065"/>
            <a:chExt cx="6733540" cy="2501265"/>
          </a:xfrm>
        </p:grpSpPr>
        <p:pic>
          <p:nvPicPr>
            <p:cNvPr id="12" name="object 12"/>
            <p:cNvPicPr/>
            <p:nvPr/>
          </p:nvPicPr>
          <p:blipFill>
            <a:blip r:embed="rId4" cstate="print"/>
            <a:stretch>
              <a:fillRect/>
            </a:stretch>
          </p:blipFill>
          <p:spPr>
            <a:xfrm>
              <a:off x="2819400" y="4495798"/>
              <a:ext cx="6733032" cy="2362198"/>
            </a:xfrm>
            <a:prstGeom prst="rect">
              <a:avLst/>
            </a:prstGeom>
          </p:spPr>
        </p:pic>
        <p:sp>
          <p:nvSpPr>
            <p:cNvPr id="13" name="object 13"/>
            <p:cNvSpPr/>
            <p:nvPr/>
          </p:nvSpPr>
          <p:spPr>
            <a:xfrm>
              <a:off x="8052942" y="4792725"/>
              <a:ext cx="503555" cy="2040255"/>
            </a:xfrm>
            <a:custGeom>
              <a:avLst/>
              <a:gdLst/>
              <a:ahLst/>
              <a:cxnLst/>
              <a:rect l="l" t="t" r="r" b="b"/>
              <a:pathLst>
                <a:path w="503554" h="2040254">
                  <a:moveTo>
                    <a:pt x="143636" y="0"/>
                  </a:moveTo>
                  <a:lnTo>
                    <a:pt x="174869" y="37866"/>
                  </a:lnTo>
                  <a:lnTo>
                    <a:pt x="204668" y="76424"/>
                  </a:lnTo>
                  <a:lnTo>
                    <a:pt x="233036" y="115638"/>
                  </a:lnTo>
                  <a:lnTo>
                    <a:pt x="259976" y="155472"/>
                  </a:lnTo>
                  <a:lnTo>
                    <a:pt x="285488" y="195893"/>
                  </a:lnTo>
                  <a:lnTo>
                    <a:pt x="309575" y="236863"/>
                  </a:lnTo>
                  <a:lnTo>
                    <a:pt x="332240" y="278348"/>
                  </a:lnTo>
                  <a:lnTo>
                    <a:pt x="353483" y="320312"/>
                  </a:lnTo>
                  <a:lnTo>
                    <a:pt x="373308" y="362721"/>
                  </a:lnTo>
                  <a:lnTo>
                    <a:pt x="391716" y="405538"/>
                  </a:lnTo>
                  <a:lnTo>
                    <a:pt x="408710" y="448729"/>
                  </a:lnTo>
                  <a:lnTo>
                    <a:pt x="424291" y="492259"/>
                  </a:lnTo>
                  <a:lnTo>
                    <a:pt x="438461" y="536091"/>
                  </a:lnTo>
                  <a:lnTo>
                    <a:pt x="451223" y="580190"/>
                  </a:lnTo>
                  <a:lnTo>
                    <a:pt x="462578" y="624522"/>
                  </a:lnTo>
                  <a:lnTo>
                    <a:pt x="472529" y="669051"/>
                  </a:lnTo>
                  <a:lnTo>
                    <a:pt x="481078" y="713742"/>
                  </a:lnTo>
                  <a:lnTo>
                    <a:pt x="488226" y="758559"/>
                  </a:lnTo>
                  <a:lnTo>
                    <a:pt x="493976" y="803467"/>
                  </a:lnTo>
                  <a:lnTo>
                    <a:pt x="498329" y="848431"/>
                  </a:lnTo>
                  <a:lnTo>
                    <a:pt x="501289" y="893415"/>
                  </a:lnTo>
                  <a:lnTo>
                    <a:pt x="502856" y="938384"/>
                  </a:lnTo>
                  <a:lnTo>
                    <a:pt x="503033" y="983303"/>
                  </a:lnTo>
                  <a:lnTo>
                    <a:pt x="501822" y="1028136"/>
                  </a:lnTo>
                  <a:lnTo>
                    <a:pt x="499225" y="1072849"/>
                  </a:lnTo>
                  <a:lnTo>
                    <a:pt x="495245" y="1117405"/>
                  </a:lnTo>
                  <a:lnTo>
                    <a:pt x="489882" y="1161770"/>
                  </a:lnTo>
                  <a:lnTo>
                    <a:pt x="483139" y="1205908"/>
                  </a:lnTo>
                  <a:lnTo>
                    <a:pt x="475018" y="1249784"/>
                  </a:lnTo>
                  <a:lnTo>
                    <a:pt x="465522" y="1293363"/>
                  </a:lnTo>
                  <a:lnTo>
                    <a:pt x="454652" y="1336608"/>
                  </a:lnTo>
                  <a:lnTo>
                    <a:pt x="442410" y="1379486"/>
                  </a:lnTo>
                  <a:lnTo>
                    <a:pt x="428799" y="1421960"/>
                  </a:lnTo>
                  <a:lnTo>
                    <a:pt x="413820" y="1463996"/>
                  </a:lnTo>
                  <a:lnTo>
                    <a:pt x="397475" y="1505558"/>
                  </a:lnTo>
                  <a:lnTo>
                    <a:pt x="379767" y="1546610"/>
                  </a:lnTo>
                  <a:lnTo>
                    <a:pt x="360698" y="1587118"/>
                  </a:lnTo>
                  <a:lnTo>
                    <a:pt x="340269" y="1627045"/>
                  </a:lnTo>
                  <a:lnTo>
                    <a:pt x="318483" y="1666358"/>
                  </a:lnTo>
                  <a:lnTo>
                    <a:pt x="295341" y="1705020"/>
                  </a:lnTo>
                  <a:lnTo>
                    <a:pt x="270846" y="1742996"/>
                  </a:lnTo>
                  <a:lnTo>
                    <a:pt x="245000" y="1780251"/>
                  </a:lnTo>
                  <a:lnTo>
                    <a:pt x="217805" y="1816749"/>
                  </a:lnTo>
                  <a:lnTo>
                    <a:pt x="189263" y="1852456"/>
                  </a:lnTo>
                  <a:lnTo>
                    <a:pt x="159375" y="1887335"/>
                  </a:lnTo>
                  <a:lnTo>
                    <a:pt x="128145" y="1921352"/>
                  </a:lnTo>
                  <a:lnTo>
                    <a:pt x="95573" y="1954471"/>
                  </a:lnTo>
                  <a:lnTo>
                    <a:pt x="61663" y="1986657"/>
                  </a:lnTo>
                  <a:lnTo>
                    <a:pt x="26415" y="2017875"/>
                  </a:lnTo>
                  <a:lnTo>
                    <a:pt x="6645" y="2034417"/>
                  </a:lnTo>
                  <a:lnTo>
                    <a:pt x="0" y="2039847"/>
                  </a:lnTo>
                </a:path>
              </a:pathLst>
            </a:custGeom>
            <a:ln w="6350">
              <a:solidFill>
                <a:srgbClr val="4471C4"/>
              </a:solidFill>
            </a:ln>
          </p:spPr>
          <p:txBody>
            <a:bodyPr wrap="square" lIns="0" tIns="0" rIns="0" bIns="0" rtlCol="0"/>
            <a:lstStyle/>
            <a:p>
              <a:endParaRPr/>
            </a:p>
          </p:txBody>
        </p:sp>
        <p:sp>
          <p:nvSpPr>
            <p:cNvPr id="14" name="object 14"/>
            <p:cNvSpPr/>
            <p:nvPr/>
          </p:nvSpPr>
          <p:spPr>
            <a:xfrm>
              <a:off x="5810885" y="5027167"/>
              <a:ext cx="1706245" cy="1638935"/>
            </a:xfrm>
            <a:custGeom>
              <a:avLst/>
              <a:gdLst/>
              <a:ahLst/>
              <a:cxnLst/>
              <a:rect l="l" t="t" r="r" b="b"/>
              <a:pathLst>
                <a:path w="1706245" h="1638934">
                  <a:moveTo>
                    <a:pt x="1471930" y="0"/>
                  </a:moveTo>
                  <a:lnTo>
                    <a:pt x="1500202" y="37009"/>
                  </a:lnTo>
                  <a:lnTo>
                    <a:pt x="1526617" y="74889"/>
                  </a:lnTo>
                  <a:lnTo>
                    <a:pt x="1551183" y="113586"/>
                  </a:lnTo>
                  <a:lnTo>
                    <a:pt x="1573907" y="153048"/>
                  </a:lnTo>
                  <a:lnTo>
                    <a:pt x="1594797" y="193222"/>
                  </a:lnTo>
                  <a:lnTo>
                    <a:pt x="1613861" y="234055"/>
                  </a:lnTo>
                  <a:lnTo>
                    <a:pt x="1631106" y="275495"/>
                  </a:lnTo>
                  <a:lnTo>
                    <a:pt x="1646540" y="317489"/>
                  </a:lnTo>
                  <a:lnTo>
                    <a:pt x="1660172" y="359984"/>
                  </a:lnTo>
                  <a:lnTo>
                    <a:pt x="1672008" y="402927"/>
                  </a:lnTo>
                  <a:lnTo>
                    <a:pt x="1682057" y="446267"/>
                  </a:lnTo>
                  <a:lnTo>
                    <a:pt x="1690326" y="489949"/>
                  </a:lnTo>
                  <a:lnTo>
                    <a:pt x="1696823" y="533922"/>
                  </a:lnTo>
                  <a:lnTo>
                    <a:pt x="1701556" y="578133"/>
                  </a:lnTo>
                  <a:lnTo>
                    <a:pt x="1704532" y="622529"/>
                  </a:lnTo>
                  <a:lnTo>
                    <a:pt x="1705760" y="667057"/>
                  </a:lnTo>
                  <a:lnTo>
                    <a:pt x="1705247" y="711664"/>
                  </a:lnTo>
                  <a:lnTo>
                    <a:pt x="1703000" y="756299"/>
                  </a:lnTo>
                  <a:lnTo>
                    <a:pt x="1699028" y="800908"/>
                  </a:lnTo>
                  <a:lnTo>
                    <a:pt x="1693338" y="845439"/>
                  </a:lnTo>
                  <a:lnTo>
                    <a:pt x="1685938" y="889838"/>
                  </a:lnTo>
                  <a:lnTo>
                    <a:pt x="1676836" y="934053"/>
                  </a:lnTo>
                  <a:lnTo>
                    <a:pt x="1666040" y="978032"/>
                  </a:lnTo>
                  <a:lnTo>
                    <a:pt x="1653557" y="1021722"/>
                  </a:lnTo>
                  <a:lnTo>
                    <a:pt x="1639395" y="1065069"/>
                  </a:lnTo>
                  <a:lnTo>
                    <a:pt x="1623561" y="1108022"/>
                  </a:lnTo>
                  <a:lnTo>
                    <a:pt x="1606064" y="1150528"/>
                  </a:lnTo>
                  <a:lnTo>
                    <a:pt x="1586912" y="1192534"/>
                  </a:lnTo>
                  <a:lnTo>
                    <a:pt x="1566111" y="1233986"/>
                  </a:lnTo>
                  <a:lnTo>
                    <a:pt x="1543671" y="1274834"/>
                  </a:lnTo>
                  <a:lnTo>
                    <a:pt x="1519597" y="1315023"/>
                  </a:lnTo>
                  <a:lnTo>
                    <a:pt x="1493899" y="1354501"/>
                  </a:lnTo>
                  <a:lnTo>
                    <a:pt x="1466585" y="1393216"/>
                  </a:lnTo>
                  <a:lnTo>
                    <a:pt x="1437661" y="1431115"/>
                  </a:lnTo>
                  <a:lnTo>
                    <a:pt x="1407135" y="1468144"/>
                  </a:lnTo>
                  <a:lnTo>
                    <a:pt x="1375016" y="1504252"/>
                  </a:lnTo>
                  <a:lnTo>
                    <a:pt x="1341310" y="1539386"/>
                  </a:lnTo>
                  <a:lnTo>
                    <a:pt x="1306027" y="1573493"/>
                  </a:lnTo>
                  <a:lnTo>
                    <a:pt x="1269173" y="1606519"/>
                  </a:lnTo>
                  <a:lnTo>
                    <a:pt x="1230757" y="1638414"/>
                  </a:lnTo>
                </a:path>
                <a:path w="1706245" h="1638934">
                  <a:moveTo>
                    <a:pt x="424561" y="117982"/>
                  </a:moveTo>
                  <a:lnTo>
                    <a:pt x="444694" y="163155"/>
                  </a:lnTo>
                  <a:lnTo>
                    <a:pt x="462636" y="208754"/>
                  </a:lnTo>
                  <a:lnTo>
                    <a:pt x="478407" y="254715"/>
                  </a:lnTo>
                  <a:lnTo>
                    <a:pt x="492028" y="300971"/>
                  </a:lnTo>
                  <a:lnTo>
                    <a:pt x="503518" y="347457"/>
                  </a:lnTo>
                  <a:lnTo>
                    <a:pt x="512898" y="394109"/>
                  </a:lnTo>
                  <a:lnTo>
                    <a:pt x="520187" y="440860"/>
                  </a:lnTo>
                  <a:lnTo>
                    <a:pt x="525405" y="487646"/>
                  </a:lnTo>
                  <a:lnTo>
                    <a:pt x="528573" y="534401"/>
                  </a:lnTo>
                  <a:lnTo>
                    <a:pt x="529710" y="581060"/>
                  </a:lnTo>
                  <a:lnTo>
                    <a:pt x="528837" y="627557"/>
                  </a:lnTo>
                  <a:lnTo>
                    <a:pt x="525974" y="673828"/>
                  </a:lnTo>
                  <a:lnTo>
                    <a:pt x="521141" y="719807"/>
                  </a:lnTo>
                  <a:lnTo>
                    <a:pt x="514357" y="765429"/>
                  </a:lnTo>
                  <a:lnTo>
                    <a:pt x="505643" y="810627"/>
                  </a:lnTo>
                  <a:lnTo>
                    <a:pt x="495019" y="855338"/>
                  </a:lnTo>
                  <a:lnTo>
                    <a:pt x="482504" y="899496"/>
                  </a:lnTo>
                  <a:lnTo>
                    <a:pt x="468120" y="943035"/>
                  </a:lnTo>
                  <a:lnTo>
                    <a:pt x="451886" y="985890"/>
                  </a:lnTo>
                  <a:lnTo>
                    <a:pt x="433821" y="1027996"/>
                  </a:lnTo>
                  <a:lnTo>
                    <a:pt x="413947" y="1069288"/>
                  </a:lnTo>
                  <a:lnTo>
                    <a:pt x="392283" y="1109700"/>
                  </a:lnTo>
                  <a:lnTo>
                    <a:pt x="368849" y="1149166"/>
                  </a:lnTo>
                  <a:lnTo>
                    <a:pt x="343665" y="1187623"/>
                  </a:lnTo>
                  <a:lnTo>
                    <a:pt x="316752" y="1225003"/>
                  </a:lnTo>
                  <a:lnTo>
                    <a:pt x="288128" y="1261243"/>
                  </a:lnTo>
                  <a:lnTo>
                    <a:pt x="257816" y="1296276"/>
                  </a:lnTo>
                  <a:lnTo>
                    <a:pt x="225833" y="1330037"/>
                  </a:lnTo>
                  <a:lnTo>
                    <a:pt x="192201" y="1362462"/>
                  </a:lnTo>
                  <a:lnTo>
                    <a:pt x="156940" y="1393484"/>
                  </a:lnTo>
                  <a:lnTo>
                    <a:pt x="120069" y="1423039"/>
                  </a:lnTo>
                  <a:lnTo>
                    <a:pt x="81608" y="1451061"/>
                  </a:lnTo>
                  <a:lnTo>
                    <a:pt x="41579" y="1477484"/>
                  </a:lnTo>
                  <a:lnTo>
                    <a:pt x="0" y="1502244"/>
                  </a:lnTo>
                </a:path>
              </a:pathLst>
            </a:custGeom>
            <a:ln w="6350">
              <a:solidFill>
                <a:srgbClr val="4471C4"/>
              </a:solidFill>
            </a:ln>
          </p:spPr>
          <p:txBody>
            <a:bodyPr wrap="square" lIns="0" tIns="0" rIns="0" bIns="0" rtlCol="0"/>
            <a:lstStyle/>
            <a:p>
              <a:endParaRPr/>
            </a:p>
          </p:txBody>
        </p:sp>
        <p:sp>
          <p:nvSpPr>
            <p:cNvPr id="15" name="object 15"/>
            <p:cNvSpPr/>
            <p:nvPr/>
          </p:nvSpPr>
          <p:spPr>
            <a:xfrm>
              <a:off x="4586477" y="5356986"/>
              <a:ext cx="175260" cy="426084"/>
            </a:xfrm>
            <a:custGeom>
              <a:avLst/>
              <a:gdLst/>
              <a:ahLst/>
              <a:cxnLst/>
              <a:rect l="l" t="t" r="r" b="b"/>
              <a:pathLst>
                <a:path w="175260" h="426085">
                  <a:moveTo>
                    <a:pt x="148844" y="0"/>
                  </a:moveTo>
                  <a:lnTo>
                    <a:pt x="163631" y="43518"/>
                  </a:lnTo>
                  <a:lnTo>
                    <a:pt x="172171" y="87735"/>
                  </a:lnTo>
                  <a:lnTo>
                    <a:pt x="174658" y="132097"/>
                  </a:lnTo>
                  <a:lnTo>
                    <a:pt x="171286" y="176047"/>
                  </a:lnTo>
                  <a:lnTo>
                    <a:pt x="162251" y="219030"/>
                  </a:lnTo>
                  <a:lnTo>
                    <a:pt x="147746" y="260490"/>
                  </a:lnTo>
                  <a:lnTo>
                    <a:pt x="127967" y="299874"/>
                  </a:lnTo>
                  <a:lnTo>
                    <a:pt x="103108" y="336624"/>
                  </a:lnTo>
                  <a:lnTo>
                    <a:pt x="73364" y="370187"/>
                  </a:lnTo>
                  <a:lnTo>
                    <a:pt x="38930" y="400006"/>
                  </a:lnTo>
                  <a:lnTo>
                    <a:pt x="0" y="425526"/>
                  </a:lnTo>
                </a:path>
              </a:pathLst>
            </a:custGeom>
            <a:ln w="6350">
              <a:solidFill>
                <a:srgbClr val="4471C4"/>
              </a:solidFill>
            </a:ln>
          </p:spPr>
          <p:txBody>
            <a:bodyPr wrap="square" lIns="0" tIns="0" rIns="0" bIns="0" rtlCol="0"/>
            <a:lstStyle/>
            <a:p>
              <a:endParaRPr/>
            </a:p>
          </p:txBody>
        </p:sp>
        <p:sp>
          <p:nvSpPr>
            <p:cNvPr id="16" name="object 16"/>
            <p:cNvSpPr/>
            <p:nvPr/>
          </p:nvSpPr>
          <p:spPr>
            <a:xfrm>
              <a:off x="5183504" y="5345810"/>
              <a:ext cx="203200" cy="616585"/>
            </a:xfrm>
            <a:custGeom>
              <a:avLst/>
              <a:gdLst/>
              <a:ahLst/>
              <a:cxnLst/>
              <a:rect l="l" t="t" r="r" b="b"/>
              <a:pathLst>
                <a:path w="203200" h="616585">
                  <a:moveTo>
                    <a:pt x="156210" y="0"/>
                  </a:moveTo>
                  <a:lnTo>
                    <a:pt x="174152" y="48636"/>
                  </a:lnTo>
                  <a:lnTo>
                    <a:pt x="187741" y="97381"/>
                  </a:lnTo>
                  <a:lnTo>
                    <a:pt x="197047" y="145962"/>
                  </a:lnTo>
                  <a:lnTo>
                    <a:pt x="202139" y="194104"/>
                  </a:lnTo>
                  <a:lnTo>
                    <a:pt x="203087" y="241534"/>
                  </a:lnTo>
                  <a:lnTo>
                    <a:pt x="199960" y="287979"/>
                  </a:lnTo>
                  <a:lnTo>
                    <a:pt x="192830" y="333165"/>
                  </a:lnTo>
                  <a:lnTo>
                    <a:pt x="181765" y="376820"/>
                  </a:lnTo>
                  <a:lnTo>
                    <a:pt x="166835" y="418669"/>
                  </a:lnTo>
                  <a:lnTo>
                    <a:pt x="148110" y="458438"/>
                  </a:lnTo>
                  <a:lnTo>
                    <a:pt x="125659" y="495856"/>
                  </a:lnTo>
                  <a:lnTo>
                    <a:pt x="99553" y="530648"/>
                  </a:lnTo>
                  <a:lnTo>
                    <a:pt x="69861" y="562540"/>
                  </a:lnTo>
                  <a:lnTo>
                    <a:pt x="36654" y="591260"/>
                  </a:lnTo>
                  <a:lnTo>
                    <a:pt x="0" y="616534"/>
                  </a:lnTo>
                </a:path>
              </a:pathLst>
            </a:custGeom>
            <a:ln w="6350">
              <a:solidFill>
                <a:srgbClr val="4471C4"/>
              </a:solidFill>
            </a:ln>
          </p:spPr>
          <p:txBody>
            <a:bodyPr wrap="square" lIns="0" tIns="0" rIns="0" bIns="0" rtlCol="0"/>
            <a:lstStyle/>
            <a:p>
              <a:endParaRPr/>
            </a:p>
          </p:txBody>
        </p:sp>
        <p:pic>
          <p:nvPicPr>
            <p:cNvPr id="17" name="object 17"/>
            <p:cNvPicPr/>
            <p:nvPr/>
          </p:nvPicPr>
          <p:blipFill>
            <a:blip r:embed="rId5" cstate="print"/>
            <a:stretch>
              <a:fillRect/>
            </a:stretch>
          </p:blipFill>
          <p:spPr>
            <a:xfrm>
              <a:off x="4388611" y="4357065"/>
              <a:ext cx="4298823" cy="2500933"/>
            </a:xfrm>
            <a:prstGeom prst="rect">
              <a:avLst/>
            </a:prstGeom>
          </p:spPr>
        </p:pic>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149453" y="117410"/>
            <a:ext cx="11887200" cy="567463"/>
          </a:xfrm>
          <a:prstGeom prst="rect">
            <a:avLst/>
          </a:prstGeom>
        </p:spPr>
        <p:txBody>
          <a:bodyPr vert="horz" wrap="square" lIns="0" tIns="13335" rIns="0" bIns="0" rtlCol="0">
            <a:spAutoFit/>
          </a:bodyPr>
          <a:lstStyle/>
          <a:p>
            <a:pPr marL="12700">
              <a:lnSpc>
                <a:spcPct val="100000"/>
              </a:lnSpc>
              <a:spcBef>
                <a:spcPts val="105"/>
              </a:spcBef>
            </a:pPr>
            <a:r>
              <a:rPr spc="-5" dirty="0"/>
              <a:t>1.1</a:t>
            </a:r>
            <a:r>
              <a:rPr spc="-10" dirty="0"/>
              <a:t> </a:t>
            </a:r>
            <a:r>
              <a:rPr lang="tr-TR" dirty="0"/>
              <a:t>YAPAY SİNİR AĞLARI</a:t>
            </a:r>
            <a:endParaRPr spc="-25" dirty="0"/>
          </a:p>
        </p:txBody>
      </p:sp>
      <p:sp>
        <p:nvSpPr>
          <p:cNvPr id="4" name="object 4"/>
          <p:cNvSpPr txBox="1"/>
          <p:nvPr/>
        </p:nvSpPr>
        <p:spPr>
          <a:xfrm>
            <a:off x="53339" y="886713"/>
            <a:ext cx="11889740" cy="2533128"/>
          </a:xfrm>
          <a:prstGeom prst="rect">
            <a:avLst/>
          </a:prstGeom>
        </p:spPr>
        <p:txBody>
          <a:bodyPr vert="horz" wrap="square" lIns="0" tIns="61594" rIns="0" bIns="0" rtlCol="0">
            <a:spAutoFit/>
          </a:bodyPr>
          <a:lstStyle/>
          <a:p>
            <a:pPr marL="266700" marR="715010" indent="-228600">
              <a:lnSpc>
                <a:spcPct val="90000"/>
              </a:lnSpc>
              <a:spcBef>
                <a:spcPts val="484"/>
              </a:spcBef>
              <a:buFont typeface="Arial MT"/>
              <a:buChar char="•"/>
              <a:tabLst>
                <a:tab pos="266700" algn="l"/>
              </a:tabLst>
            </a:pPr>
            <a:r>
              <a:rPr lang="en-US" sz="3200" spc="-55" dirty="0" err="1">
                <a:solidFill>
                  <a:srgbClr val="FFFFFF"/>
                </a:solidFill>
                <a:latin typeface="Cambria"/>
                <a:cs typeface="Cambria"/>
              </a:rPr>
              <a:t>Yapay</a:t>
            </a:r>
            <a:r>
              <a:rPr lang="en-US" sz="3200" spc="-55" dirty="0">
                <a:solidFill>
                  <a:srgbClr val="FFFFFF"/>
                </a:solidFill>
                <a:latin typeface="Cambria"/>
                <a:cs typeface="Cambria"/>
              </a:rPr>
              <a:t> </a:t>
            </a:r>
            <a:r>
              <a:rPr lang="en-US" sz="3200" spc="-55" dirty="0" err="1">
                <a:solidFill>
                  <a:srgbClr val="FFFFFF"/>
                </a:solidFill>
                <a:latin typeface="Cambria"/>
                <a:cs typeface="Cambria"/>
              </a:rPr>
              <a:t>sinir</a:t>
            </a:r>
            <a:r>
              <a:rPr lang="en-US" sz="3200" spc="-55" dirty="0">
                <a:solidFill>
                  <a:srgbClr val="FFFFFF"/>
                </a:solidFill>
                <a:latin typeface="Cambria"/>
                <a:cs typeface="Cambria"/>
              </a:rPr>
              <a:t> </a:t>
            </a:r>
            <a:r>
              <a:rPr lang="en-US" sz="3200" spc="-55" dirty="0" err="1">
                <a:solidFill>
                  <a:srgbClr val="FFFFFF"/>
                </a:solidFill>
                <a:latin typeface="Cambria"/>
                <a:cs typeface="Cambria"/>
              </a:rPr>
              <a:t>ağları</a:t>
            </a:r>
            <a:r>
              <a:rPr lang="en-US" sz="3200" spc="-55" dirty="0">
                <a:solidFill>
                  <a:srgbClr val="FFFFFF"/>
                </a:solidFill>
                <a:latin typeface="Cambria"/>
                <a:cs typeface="Cambria"/>
              </a:rPr>
              <a:t> </a:t>
            </a:r>
            <a:r>
              <a:rPr lang="en-US" sz="3200" spc="-55" dirty="0" err="1">
                <a:solidFill>
                  <a:srgbClr val="FFFFFF"/>
                </a:solidFill>
                <a:latin typeface="Cambria"/>
                <a:cs typeface="Cambria"/>
              </a:rPr>
              <a:t>üzerindeki</a:t>
            </a:r>
            <a:r>
              <a:rPr lang="en-US" sz="3200" spc="-55" dirty="0">
                <a:solidFill>
                  <a:srgbClr val="FFFFFF"/>
                </a:solidFill>
                <a:latin typeface="Cambria"/>
                <a:cs typeface="Cambria"/>
              </a:rPr>
              <a:t> </a:t>
            </a:r>
            <a:r>
              <a:rPr lang="en-US" sz="3200" spc="-55" dirty="0" err="1">
                <a:solidFill>
                  <a:srgbClr val="FFFFFF"/>
                </a:solidFill>
                <a:latin typeface="Cambria"/>
                <a:cs typeface="Cambria"/>
              </a:rPr>
              <a:t>çalışmalar</a:t>
            </a:r>
            <a:r>
              <a:rPr lang="en-US" sz="3200" spc="-55" dirty="0">
                <a:solidFill>
                  <a:srgbClr val="FFFFFF"/>
                </a:solidFill>
                <a:latin typeface="Cambria"/>
                <a:cs typeface="Cambria"/>
              </a:rPr>
              <a:t>, </a:t>
            </a:r>
            <a:r>
              <a:rPr lang="en-US" sz="3200" spc="-55" dirty="0" err="1">
                <a:solidFill>
                  <a:srgbClr val="FFFFFF"/>
                </a:solidFill>
                <a:latin typeface="Cambria"/>
                <a:cs typeface="Cambria"/>
              </a:rPr>
              <a:t>insan</a:t>
            </a:r>
            <a:r>
              <a:rPr lang="en-US" sz="3200" spc="-55" dirty="0">
                <a:solidFill>
                  <a:srgbClr val="FFFFFF"/>
                </a:solidFill>
                <a:latin typeface="Cambria"/>
                <a:cs typeface="Cambria"/>
              </a:rPr>
              <a:t> </a:t>
            </a:r>
            <a:r>
              <a:rPr lang="en-US" sz="3200" spc="-55" dirty="0" err="1">
                <a:solidFill>
                  <a:srgbClr val="FFFFFF"/>
                </a:solidFill>
                <a:latin typeface="Cambria"/>
                <a:cs typeface="Cambria"/>
              </a:rPr>
              <a:t>beyninin</a:t>
            </a:r>
            <a:r>
              <a:rPr lang="en-US" sz="3200" spc="-55" dirty="0">
                <a:solidFill>
                  <a:srgbClr val="FFFFFF"/>
                </a:solidFill>
                <a:latin typeface="Cambria"/>
                <a:cs typeface="Cambria"/>
              </a:rPr>
              <a:t> </a:t>
            </a:r>
            <a:r>
              <a:rPr lang="en-US" sz="3200" spc="-55" dirty="0" err="1">
                <a:solidFill>
                  <a:srgbClr val="FFFFFF"/>
                </a:solidFill>
                <a:latin typeface="Cambria"/>
                <a:cs typeface="Cambria"/>
              </a:rPr>
              <a:t>geleneksel</a:t>
            </a:r>
            <a:r>
              <a:rPr lang="en-US" sz="3200" spc="-55" dirty="0">
                <a:solidFill>
                  <a:srgbClr val="FFFFFF"/>
                </a:solidFill>
                <a:latin typeface="Cambria"/>
                <a:cs typeface="Cambria"/>
              </a:rPr>
              <a:t> </a:t>
            </a:r>
            <a:r>
              <a:rPr lang="en-US" sz="3200" spc="-55" dirty="0" err="1">
                <a:solidFill>
                  <a:srgbClr val="FFFFFF"/>
                </a:solidFill>
                <a:latin typeface="Cambria"/>
                <a:cs typeface="Cambria"/>
              </a:rPr>
              <a:t>dijital</a:t>
            </a:r>
            <a:r>
              <a:rPr lang="en-US" sz="3200" spc="-55" dirty="0">
                <a:solidFill>
                  <a:srgbClr val="FFFFFF"/>
                </a:solidFill>
                <a:latin typeface="Cambria"/>
                <a:cs typeface="Cambria"/>
              </a:rPr>
              <a:t> </a:t>
            </a:r>
            <a:r>
              <a:rPr lang="en-US" sz="3200" spc="-55" dirty="0" err="1">
                <a:solidFill>
                  <a:srgbClr val="FFFFFF"/>
                </a:solidFill>
                <a:latin typeface="Cambria"/>
                <a:cs typeface="Cambria"/>
              </a:rPr>
              <a:t>bilgisayardan</a:t>
            </a:r>
            <a:r>
              <a:rPr lang="en-US" sz="3200" spc="-55" dirty="0">
                <a:solidFill>
                  <a:srgbClr val="FFFFFF"/>
                </a:solidFill>
                <a:latin typeface="Cambria"/>
                <a:cs typeface="Cambria"/>
              </a:rPr>
              <a:t> </a:t>
            </a:r>
            <a:r>
              <a:rPr lang="en-US" sz="3200" spc="-55" dirty="0" err="1">
                <a:solidFill>
                  <a:srgbClr val="FFFFFF"/>
                </a:solidFill>
                <a:latin typeface="Cambria"/>
                <a:cs typeface="Cambria"/>
              </a:rPr>
              <a:t>farklı</a:t>
            </a:r>
            <a:r>
              <a:rPr lang="en-US" sz="3200" spc="-55" dirty="0">
                <a:solidFill>
                  <a:srgbClr val="FFFFFF"/>
                </a:solidFill>
                <a:latin typeface="Cambria"/>
                <a:cs typeface="Cambria"/>
              </a:rPr>
              <a:t> </a:t>
            </a:r>
            <a:r>
              <a:rPr lang="en-US" sz="3200" spc="-55" dirty="0" err="1">
                <a:solidFill>
                  <a:srgbClr val="FFFFFF"/>
                </a:solidFill>
                <a:latin typeface="Cambria"/>
                <a:cs typeface="Cambria"/>
              </a:rPr>
              <a:t>bir</a:t>
            </a:r>
            <a:r>
              <a:rPr lang="en-US" sz="3200" spc="-55" dirty="0">
                <a:solidFill>
                  <a:srgbClr val="FFFFFF"/>
                </a:solidFill>
                <a:latin typeface="Cambria"/>
                <a:cs typeface="Cambria"/>
              </a:rPr>
              <a:t> </a:t>
            </a:r>
            <a:r>
              <a:rPr lang="en-US" sz="3200" spc="-55" dirty="0" err="1">
                <a:solidFill>
                  <a:srgbClr val="FFFFFF"/>
                </a:solidFill>
                <a:latin typeface="Cambria"/>
                <a:cs typeface="Cambria"/>
              </a:rPr>
              <a:t>şekilde</a:t>
            </a:r>
            <a:r>
              <a:rPr lang="en-US" sz="3200" spc="-55" dirty="0">
                <a:solidFill>
                  <a:srgbClr val="FFFFFF"/>
                </a:solidFill>
                <a:latin typeface="Cambria"/>
                <a:cs typeface="Cambria"/>
              </a:rPr>
              <a:t> </a:t>
            </a:r>
            <a:r>
              <a:rPr lang="en-US" sz="3200" spc="-55" dirty="0" err="1">
                <a:solidFill>
                  <a:srgbClr val="FFFFFF"/>
                </a:solidFill>
                <a:latin typeface="Cambria"/>
                <a:cs typeface="Cambria"/>
              </a:rPr>
              <a:t>hesaplama</a:t>
            </a:r>
            <a:r>
              <a:rPr lang="en-US" sz="3200" spc="-55" dirty="0">
                <a:solidFill>
                  <a:srgbClr val="FFFFFF"/>
                </a:solidFill>
                <a:latin typeface="Cambria"/>
                <a:cs typeface="Cambria"/>
              </a:rPr>
              <a:t> </a:t>
            </a:r>
            <a:r>
              <a:rPr lang="en-US" sz="3200" spc="-55" dirty="0" err="1">
                <a:solidFill>
                  <a:srgbClr val="FFFFFF"/>
                </a:solidFill>
                <a:latin typeface="Cambria"/>
                <a:cs typeface="Cambria"/>
              </a:rPr>
              <a:t>yaptığının</a:t>
            </a:r>
            <a:r>
              <a:rPr lang="en-US" sz="3200" spc="-55" dirty="0">
                <a:solidFill>
                  <a:srgbClr val="FFFFFF"/>
                </a:solidFill>
                <a:latin typeface="Cambria"/>
                <a:cs typeface="Cambria"/>
              </a:rPr>
              <a:t> </a:t>
            </a:r>
            <a:r>
              <a:rPr lang="en-US" sz="3200" spc="-55" dirty="0" err="1">
                <a:solidFill>
                  <a:srgbClr val="FFFFFF"/>
                </a:solidFill>
                <a:latin typeface="Cambria"/>
                <a:cs typeface="Cambria"/>
              </a:rPr>
              <a:t>kabul</a:t>
            </a:r>
            <a:r>
              <a:rPr lang="en-US" sz="3200" spc="-55" dirty="0">
                <a:solidFill>
                  <a:srgbClr val="FFFFFF"/>
                </a:solidFill>
                <a:latin typeface="Cambria"/>
                <a:cs typeface="Cambria"/>
              </a:rPr>
              <a:t> </a:t>
            </a:r>
            <a:r>
              <a:rPr lang="en-US" sz="3200" spc="-55" dirty="0" err="1">
                <a:solidFill>
                  <a:srgbClr val="FFFFFF"/>
                </a:solidFill>
                <a:latin typeface="Cambria"/>
                <a:cs typeface="Cambria"/>
              </a:rPr>
              <a:t>edilmesiyle</a:t>
            </a:r>
            <a:r>
              <a:rPr lang="en-US" sz="3200" spc="-55" dirty="0">
                <a:solidFill>
                  <a:srgbClr val="FFFFFF"/>
                </a:solidFill>
                <a:latin typeface="Cambria"/>
                <a:cs typeface="Cambria"/>
              </a:rPr>
              <a:t> motive </a:t>
            </a:r>
            <a:r>
              <a:rPr lang="en-US" sz="3200" spc="-55" dirty="0" err="1">
                <a:solidFill>
                  <a:srgbClr val="FFFFFF"/>
                </a:solidFill>
                <a:latin typeface="Cambria"/>
                <a:cs typeface="Cambria"/>
              </a:rPr>
              <a:t>olmuştur</a:t>
            </a:r>
            <a:endParaRPr lang="en-US" sz="3200" spc="-55" dirty="0">
              <a:solidFill>
                <a:srgbClr val="FFFFFF"/>
              </a:solidFill>
              <a:latin typeface="Cambria"/>
              <a:cs typeface="Cambria"/>
            </a:endParaRPr>
          </a:p>
          <a:p>
            <a:pPr marL="266700" marR="30480" indent="-228600">
              <a:lnSpc>
                <a:spcPts val="3460"/>
              </a:lnSpc>
              <a:spcBef>
                <a:spcPts val="1850"/>
              </a:spcBef>
              <a:buFont typeface="Arial MT"/>
              <a:buChar char="•"/>
              <a:tabLst>
                <a:tab pos="266700" algn="l"/>
                <a:tab pos="7183120" algn="l"/>
              </a:tabLst>
            </a:pPr>
            <a:r>
              <a:rPr lang="en-US" sz="3200" dirty="0">
                <a:solidFill>
                  <a:srgbClr val="FFFFFF"/>
                </a:solidFill>
                <a:latin typeface="Cambria"/>
                <a:cs typeface="Cambria"/>
              </a:rPr>
              <a:t>Bir </a:t>
            </a:r>
            <a:r>
              <a:rPr lang="en-US" sz="3200" dirty="0" err="1">
                <a:solidFill>
                  <a:srgbClr val="FFFFFF"/>
                </a:solidFill>
                <a:latin typeface="Cambria"/>
                <a:cs typeface="Cambria"/>
              </a:rPr>
              <a:t>nöron</a:t>
            </a:r>
            <a:r>
              <a:rPr lang="en-US" sz="3200" dirty="0">
                <a:solidFill>
                  <a:srgbClr val="FFFFFF"/>
                </a:solidFill>
                <a:latin typeface="Cambria"/>
                <a:cs typeface="Cambria"/>
              </a:rPr>
              <a:t>, </a:t>
            </a:r>
            <a:r>
              <a:rPr lang="en-US" sz="3200" dirty="0" err="1">
                <a:solidFill>
                  <a:srgbClr val="FFFFFF"/>
                </a:solidFill>
                <a:latin typeface="Cambria"/>
                <a:cs typeface="Cambria"/>
              </a:rPr>
              <a:t>dendritlerine</a:t>
            </a:r>
            <a:r>
              <a:rPr lang="en-US" sz="3200" dirty="0">
                <a:solidFill>
                  <a:srgbClr val="FFFFFF"/>
                </a:solidFill>
                <a:latin typeface="Cambria"/>
                <a:cs typeface="Cambria"/>
              </a:rPr>
              <a:t> </a:t>
            </a:r>
            <a:r>
              <a:rPr lang="en-US" sz="3200" dirty="0" err="1">
                <a:solidFill>
                  <a:srgbClr val="FFFFFF"/>
                </a:solidFill>
                <a:latin typeface="Cambria"/>
                <a:cs typeface="Cambria"/>
              </a:rPr>
              <a:t>bağlı</a:t>
            </a:r>
            <a:r>
              <a:rPr lang="en-US" sz="3200" dirty="0">
                <a:solidFill>
                  <a:srgbClr val="FFFFFF"/>
                </a:solidFill>
                <a:latin typeface="Cambria"/>
                <a:cs typeface="Cambria"/>
              </a:rPr>
              <a:t> </a:t>
            </a:r>
            <a:r>
              <a:rPr lang="en-US" sz="3200" dirty="0" err="1">
                <a:solidFill>
                  <a:srgbClr val="FFFFFF"/>
                </a:solidFill>
                <a:latin typeface="Cambria"/>
                <a:cs typeface="Cambria"/>
              </a:rPr>
              <a:t>nöronlardan</a:t>
            </a:r>
            <a:r>
              <a:rPr lang="en-US" sz="3200" dirty="0">
                <a:solidFill>
                  <a:srgbClr val="FFFFFF"/>
                </a:solidFill>
                <a:latin typeface="Cambria"/>
                <a:cs typeface="Cambria"/>
              </a:rPr>
              <a:t> </a:t>
            </a:r>
            <a:r>
              <a:rPr lang="en-US" sz="3200" dirty="0" err="1">
                <a:solidFill>
                  <a:srgbClr val="FFFFFF"/>
                </a:solidFill>
                <a:latin typeface="Cambria"/>
                <a:cs typeface="Cambria"/>
              </a:rPr>
              <a:t>aktivasyon</a:t>
            </a:r>
            <a:r>
              <a:rPr lang="en-US" sz="3200" dirty="0">
                <a:solidFill>
                  <a:srgbClr val="FFFFFF"/>
                </a:solidFill>
                <a:latin typeface="Cambria"/>
                <a:cs typeface="Cambria"/>
              </a:rPr>
              <a:t> </a:t>
            </a:r>
            <a:r>
              <a:rPr lang="en-US" sz="3200" dirty="0" err="1">
                <a:solidFill>
                  <a:srgbClr val="FFFFFF"/>
                </a:solidFill>
                <a:latin typeface="Cambria"/>
                <a:cs typeface="Cambria"/>
              </a:rPr>
              <a:t>değerleri</a:t>
            </a:r>
            <a:r>
              <a:rPr lang="en-US" sz="3200" spc="-15" dirty="0">
                <a:solidFill>
                  <a:srgbClr val="FFFFFF"/>
                </a:solidFill>
                <a:latin typeface="Cambria"/>
                <a:cs typeface="Cambria"/>
              </a:rPr>
              <a:t>	</a:t>
            </a:r>
            <a:r>
              <a:rPr lang="en-US" sz="3200" spc="15" dirty="0">
                <a:solidFill>
                  <a:srgbClr val="FFFFFF"/>
                </a:solidFill>
                <a:latin typeface="Cambria Math"/>
                <a:cs typeface="Cambria Math"/>
              </a:rPr>
              <a:t>𝑥</a:t>
            </a:r>
            <a:r>
              <a:rPr lang="en-US" sz="3525" spc="22" baseline="-15366" dirty="0">
                <a:solidFill>
                  <a:srgbClr val="FFFFFF"/>
                </a:solidFill>
                <a:latin typeface="Cambria Math"/>
                <a:cs typeface="Cambria Math"/>
              </a:rPr>
              <a:t>𝑖</a:t>
            </a:r>
            <a:r>
              <a:rPr lang="en-US" sz="3525" spc="569" baseline="-15366" dirty="0">
                <a:solidFill>
                  <a:srgbClr val="FFFFFF"/>
                </a:solidFill>
                <a:latin typeface="Cambria Math"/>
                <a:cs typeface="Cambria Math"/>
              </a:rPr>
              <a:t> </a:t>
            </a:r>
            <a:r>
              <a:rPr lang="tr-TR" sz="3200" spc="-15" dirty="0">
                <a:solidFill>
                  <a:srgbClr val="FFFFFF"/>
                </a:solidFill>
                <a:latin typeface="Cambria"/>
                <a:cs typeface="Cambria"/>
              </a:rPr>
              <a:t>alır.</a:t>
            </a:r>
            <a:r>
              <a:rPr lang="en-US" sz="3200" spc="-10" dirty="0">
                <a:solidFill>
                  <a:srgbClr val="FFFFFF"/>
                </a:solidFill>
                <a:latin typeface="Cambria"/>
                <a:cs typeface="Cambria"/>
              </a:rPr>
              <a:t> </a:t>
            </a:r>
            <a:r>
              <a:rPr lang="en-US" sz="3200" spc="-10" dirty="0" err="1">
                <a:solidFill>
                  <a:srgbClr val="FFFFFF"/>
                </a:solidFill>
                <a:latin typeface="Cambria"/>
                <a:cs typeface="Cambria"/>
              </a:rPr>
              <a:t>Nöronun</a:t>
            </a:r>
            <a:r>
              <a:rPr lang="en-US" sz="3200" spc="-10" dirty="0">
                <a:solidFill>
                  <a:srgbClr val="FFFFFF"/>
                </a:solidFill>
                <a:latin typeface="Cambria"/>
                <a:cs typeface="Cambria"/>
              </a:rPr>
              <a:t> </a:t>
            </a:r>
            <a:r>
              <a:rPr lang="en-US" sz="3200" spc="-10" dirty="0" err="1">
                <a:solidFill>
                  <a:srgbClr val="FFFFFF"/>
                </a:solidFill>
                <a:latin typeface="Cambria"/>
                <a:cs typeface="Cambria"/>
              </a:rPr>
              <a:t>bu</a:t>
            </a:r>
            <a:r>
              <a:rPr lang="en-US" sz="3200" spc="-10" dirty="0">
                <a:solidFill>
                  <a:srgbClr val="FFFFFF"/>
                </a:solidFill>
                <a:latin typeface="Cambria"/>
                <a:cs typeface="Cambria"/>
              </a:rPr>
              <a:t> </a:t>
            </a:r>
            <a:r>
              <a:rPr lang="en-US" sz="3200" spc="-10" dirty="0" err="1">
                <a:solidFill>
                  <a:srgbClr val="FFFFFF"/>
                </a:solidFill>
                <a:latin typeface="Cambria"/>
                <a:cs typeface="Cambria"/>
              </a:rPr>
              <a:t>aktivasyonları</a:t>
            </a:r>
            <a:r>
              <a:rPr lang="en-US" sz="3200" spc="-10" dirty="0">
                <a:solidFill>
                  <a:srgbClr val="FFFFFF"/>
                </a:solidFill>
                <a:latin typeface="Cambria"/>
                <a:cs typeface="Cambria"/>
              </a:rPr>
              <a:t> </a:t>
            </a:r>
            <a:r>
              <a:rPr lang="en-US" sz="3200" spc="-10" dirty="0" err="1">
                <a:solidFill>
                  <a:srgbClr val="FFFFFF"/>
                </a:solidFill>
                <a:latin typeface="Cambria"/>
                <a:cs typeface="Cambria"/>
              </a:rPr>
              <a:t>birleştirmesi</a:t>
            </a:r>
            <a:r>
              <a:rPr lang="en-US" sz="3200" spc="-10" dirty="0">
                <a:solidFill>
                  <a:srgbClr val="FFFFFF"/>
                </a:solidFill>
                <a:latin typeface="Cambria"/>
                <a:cs typeface="Cambria"/>
              </a:rPr>
              <a:t> </a:t>
            </a:r>
            <a:r>
              <a:rPr lang="en-US" sz="3200" spc="-10" dirty="0" err="1">
                <a:solidFill>
                  <a:srgbClr val="FFFFFF"/>
                </a:solidFill>
                <a:latin typeface="Cambria"/>
                <a:cs typeface="Cambria"/>
              </a:rPr>
              <a:t>gerekir</a:t>
            </a:r>
            <a:r>
              <a:rPr lang="en-US" sz="3200" spc="-10" dirty="0">
                <a:solidFill>
                  <a:srgbClr val="FFFFFF"/>
                </a:solidFill>
                <a:latin typeface="Cambria"/>
                <a:cs typeface="Cambria"/>
              </a:rPr>
              <a:t>.</a:t>
            </a:r>
            <a:endParaRPr lang="en-US" sz="3200" dirty="0">
              <a:latin typeface="Cambria"/>
              <a:cs typeface="Cambria"/>
            </a:endParaRPr>
          </a:p>
        </p:txBody>
      </p:sp>
      <p:sp>
        <p:nvSpPr>
          <p:cNvPr id="5" name="object 5"/>
          <p:cNvSpPr txBox="1"/>
          <p:nvPr/>
        </p:nvSpPr>
        <p:spPr>
          <a:xfrm>
            <a:off x="11932411" y="6495389"/>
            <a:ext cx="180975" cy="208279"/>
          </a:xfrm>
          <a:prstGeom prst="rect">
            <a:avLst/>
          </a:prstGeom>
        </p:spPr>
        <p:txBody>
          <a:bodyPr vert="horz" wrap="square" lIns="0" tIns="12700" rIns="0" bIns="0" rtlCol="0">
            <a:spAutoFit/>
          </a:bodyPr>
          <a:lstStyle/>
          <a:p>
            <a:pPr marL="12700">
              <a:lnSpc>
                <a:spcPct val="100000"/>
              </a:lnSpc>
              <a:spcBef>
                <a:spcPts val="100"/>
              </a:spcBef>
            </a:pPr>
            <a:r>
              <a:rPr sz="1200" dirty="0">
                <a:solidFill>
                  <a:srgbClr val="FFFFFF"/>
                </a:solidFill>
                <a:latin typeface="Calibri"/>
                <a:cs typeface="Calibri"/>
              </a:rPr>
              <a:t>15</a:t>
            </a:r>
            <a:endParaRPr sz="1200">
              <a:latin typeface="Calibri"/>
              <a:cs typeface="Calibri"/>
            </a:endParaRPr>
          </a:p>
        </p:txBody>
      </p:sp>
      <p:sp>
        <p:nvSpPr>
          <p:cNvPr id="6" name="object 6"/>
          <p:cNvSpPr txBox="1"/>
          <p:nvPr/>
        </p:nvSpPr>
        <p:spPr>
          <a:xfrm>
            <a:off x="3279394" y="6569761"/>
            <a:ext cx="6364605" cy="269240"/>
          </a:xfrm>
          <a:prstGeom prst="rect">
            <a:avLst/>
          </a:prstGeom>
        </p:spPr>
        <p:txBody>
          <a:bodyPr vert="horz" wrap="square" lIns="0" tIns="12065" rIns="0" bIns="0" rtlCol="0">
            <a:spAutoFit/>
          </a:bodyPr>
          <a:lstStyle/>
          <a:p>
            <a:pPr marL="12700">
              <a:lnSpc>
                <a:spcPct val="100000"/>
              </a:lnSpc>
              <a:spcBef>
                <a:spcPts val="95"/>
              </a:spcBef>
            </a:pPr>
            <a:r>
              <a:rPr sz="1600" spc="-10" dirty="0">
                <a:solidFill>
                  <a:srgbClr val="FFFFFF"/>
                </a:solidFill>
                <a:latin typeface="Cambria"/>
                <a:cs typeface="Cambria"/>
              </a:rPr>
              <a:t>Source:</a:t>
            </a:r>
            <a:r>
              <a:rPr sz="1600" spc="45" dirty="0">
                <a:solidFill>
                  <a:srgbClr val="FFFFFF"/>
                </a:solidFill>
                <a:latin typeface="Cambria"/>
                <a:cs typeface="Cambria"/>
              </a:rPr>
              <a:t> </a:t>
            </a:r>
            <a:r>
              <a:rPr sz="1600" u="sng" spc="-10" dirty="0">
                <a:solidFill>
                  <a:srgbClr val="FFFFFF"/>
                </a:solidFill>
                <a:uFill>
                  <a:solidFill>
                    <a:srgbClr val="FFFFFF"/>
                  </a:solidFill>
                </a:uFill>
                <a:latin typeface="Cambria"/>
                <a:cs typeface="Cambria"/>
                <a:hlinkClick r:id="rId2"/>
              </a:rPr>
              <a:t>https://www.cs.toronto.edu/~lczhang/360/lec/w02/terms.html</a:t>
            </a:r>
            <a:endParaRPr sz="1600">
              <a:latin typeface="Cambria"/>
              <a:cs typeface="Cambria"/>
            </a:endParaRPr>
          </a:p>
        </p:txBody>
      </p:sp>
      <p:sp>
        <p:nvSpPr>
          <p:cNvPr id="7" name="object 7"/>
          <p:cNvSpPr/>
          <p:nvPr/>
        </p:nvSpPr>
        <p:spPr>
          <a:xfrm>
            <a:off x="761" y="869441"/>
            <a:ext cx="12192000" cy="0"/>
          </a:xfrm>
          <a:custGeom>
            <a:avLst/>
            <a:gdLst/>
            <a:ahLst/>
            <a:cxnLst/>
            <a:rect l="l" t="t" r="r" b="b"/>
            <a:pathLst>
              <a:path w="12192000">
                <a:moveTo>
                  <a:pt x="0" y="0"/>
                </a:moveTo>
                <a:lnTo>
                  <a:pt x="12192000" y="0"/>
                </a:lnTo>
              </a:path>
            </a:pathLst>
          </a:custGeom>
          <a:ln w="25400">
            <a:solidFill>
              <a:srgbClr val="FFFFFF"/>
            </a:solidFill>
          </a:ln>
        </p:spPr>
        <p:txBody>
          <a:bodyPr wrap="square" lIns="0" tIns="0" rIns="0" bIns="0" rtlCol="0"/>
          <a:lstStyle/>
          <a:p>
            <a:endParaRPr/>
          </a:p>
        </p:txBody>
      </p:sp>
      <p:pic>
        <p:nvPicPr>
          <p:cNvPr id="9" name="object 9"/>
          <p:cNvPicPr/>
          <p:nvPr/>
        </p:nvPicPr>
        <p:blipFill>
          <a:blip r:embed="rId3" cstate="print"/>
          <a:stretch>
            <a:fillRect/>
          </a:stretch>
        </p:blipFill>
        <p:spPr>
          <a:xfrm>
            <a:off x="1295400" y="3570732"/>
            <a:ext cx="10210800" cy="2982468"/>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149453" y="117410"/>
            <a:ext cx="11887200" cy="567463"/>
          </a:xfrm>
          <a:prstGeom prst="rect">
            <a:avLst/>
          </a:prstGeom>
        </p:spPr>
        <p:txBody>
          <a:bodyPr vert="horz" wrap="square" lIns="0" tIns="13335" rIns="0" bIns="0" rtlCol="0">
            <a:spAutoFit/>
          </a:bodyPr>
          <a:lstStyle/>
          <a:p>
            <a:pPr marL="12700">
              <a:lnSpc>
                <a:spcPct val="100000"/>
              </a:lnSpc>
              <a:spcBef>
                <a:spcPts val="105"/>
              </a:spcBef>
            </a:pPr>
            <a:r>
              <a:rPr lang="tr-TR" spc="-5" dirty="0"/>
              <a:t>1.1</a:t>
            </a:r>
            <a:r>
              <a:rPr lang="tr-TR" spc="-10" dirty="0"/>
              <a:t> </a:t>
            </a:r>
            <a:r>
              <a:rPr lang="tr-TR" dirty="0"/>
              <a:t>YAPAY SİNİR AĞLARI</a:t>
            </a:r>
            <a:endParaRPr spc="-25" dirty="0"/>
          </a:p>
        </p:txBody>
      </p:sp>
      <p:sp>
        <p:nvSpPr>
          <p:cNvPr id="4" name="object 4"/>
          <p:cNvSpPr txBox="1"/>
          <p:nvPr/>
        </p:nvSpPr>
        <p:spPr>
          <a:xfrm>
            <a:off x="53339" y="861134"/>
            <a:ext cx="11276965" cy="2428229"/>
          </a:xfrm>
          <a:prstGeom prst="rect">
            <a:avLst/>
          </a:prstGeom>
        </p:spPr>
        <p:txBody>
          <a:bodyPr vert="horz" wrap="square" lIns="0" tIns="42545" rIns="0" bIns="0" rtlCol="0">
            <a:spAutoFit/>
          </a:bodyPr>
          <a:lstStyle/>
          <a:p>
            <a:pPr marL="266700" indent="-228600">
              <a:lnSpc>
                <a:spcPct val="100000"/>
              </a:lnSpc>
              <a:spcBef>
                <a:spcPts val="335"/>
              </a:spcBef>
              <a:buFont typeface="Arial MT"/>
              <a:buChar char="•"/>
              <a:tabLst>
                <a:tab pos="266700" algn="l"/>
              </a:tabLst>
            </a:pPr>
            <a:r>
              <a:rPr lang="tr-TR" sz="3000" dirty="0">
                <a:solidFill>
                  <a:srgbClr val="FFFFFF"/>
                </a:solidFill>
                <a:latin typeface="Cambria"/>
                <a:cs typeface="Cambria"/>
              </a:rPr>
              <a:t>Nöronlar arasındaki bağlantılar zayıf veya güçlü olabilir</a:t>
            </a:r>
          </a:p>
          <a:p>
            <a:pPr marL="266700" indent="-228600">
              <a:lnSpc>
                <a:spcPct val="100000"/>
              </a:lnSpc>
              <a:spcBef>
                <a:spcPts val="335"/>
              </a:spcBef>
              <a:buFont typeface="Arial MT"/>
              <a:buChar char="•"/>
              <a:tabLst>
                <a:tab pos="266700" algn="l"/>
              </a:tabLst>
            </a:pPr>
            <a:r>
              <a:rPr lang="tr-TR" sz="3000" dirty="0">
                <a:solidFill>
                  <a:srgbClr val="FFFFFF"/>
                </a:solidFill>
                <a:latin typeface="Cambria"/>
                <a:cs typeface="Cambria"/>
              </a:rPr>
              <a:t>Güç 𝑤𝑖 ile temsil edilir ve nöron tarafından "alınan" bilgi miktarı 𝑤𝑖𝑥𝑖 ürünüdür</a:t>
            </a:r>
          </a:p>
          <a:p>
            <a:pPr marL="266700" indent="-228600">
              <a:lnSpc>
                <a:spcPct val="100000"/>
              </a:lnSpc>
              <a:spcBef>
                <a:spcPts val="335"/>
              </a:spcBef>
              <a:buFont typeface="Arial MT"/>
              <a:buChar char="•"/>
              <a:tabLst>
                <a:tab pos="266700" algn="l"/>
              </a:tabLst>
            </a:pPr>
            <a:r>
              <a:rPr lang="tr-TR" sz="3000" dirty="0">
                <a:solidFill>
                  <a:srgbClr val="FFFFFF"/>
                </a:solidFill>
                <a:latin typeface="Cambria"/>
                <a:cs typeface="Cambria"/>
              </a:rPr>
              <a:t>Toplam katkılar, 𝑏 önyargısı ile birlikte bir araya getirilerek 𝑏 + </a:t>
            </a:r>
            <a:r>
              <a:rPr lang="el-GR" sz="3000" dirty="0">
                <a:solidFill>
                  <a:srgbClr val="FFFFFF"/>
                </a:solidFill>
                <a:latin typeface="Cambria"/>
                <a:cs typeface="Cambria"/>
              </a:rPr>
              <a:t>σ𝑖 𝑤𝑖𝑥𝑖 </a:t>
            </a:r>
            <a:r>
              <a:rPr lang="tr-TR" sz="3000" dirty="0">
                <a:solidFill>
                  <a:srgbClr val="FFFFFF"/>
                </a:solidFill>
                <a:latin typeface="Cambria"/>
                <a:cs typeface="Cambria"/>
              </a:rPr>
              <a:t>toplamı oluşturulur</a:t>
            </a:r>
            <a:endParaRPr sz="3300" baseline="-15151" dirty="0">
              <a:latin typeface="Cambria Math"/>
              <a:cs typeface="Cambria Math"/>
            </a:endParaRPr>
          </a:p>
        </p:txBody>
      </p:sp>
      <p:sp>
        <p:nvSpPr>
          <p:cNvPr id="5" name="object 5"/>
          <p:cNvSpPr/>
          <p:nvPr/>
        </p:nvSpPr>
        <p:spPr>
          <a:xfrm>
            <a:off x="761" y="869441"/>
            <a:ext cx="12192000" cy="0"/>
          </a:xfrm>
          <a:custGeom>
            <a:avLst/>
            <a:gdLst/>
            <a:ahLst/>
            <a:cxnLst/>
            <a:rect l="l" t="t" r="r" b="b"/>
            <a:pathLst>
              <a:path w="12192000">
                <a:moveTo>
                  <a:pt x="0" y="0"/>
                </a:moveTo>
                <a:lnTo>
                  <a:pt x="12192000" y="0"/>
                </a:lnTo>
              </a:path>
            </a:pathLst>
          </a:custGeom>
          <a:ln w="25400">
            <a:solidFill>
              <a:srgbClr val="FFFFFF"/>
            </a:solidFill>
          </a:ln>
        </p:spPr>
        <p:txBody>
          <a:bodyPr wrap="square" lIns="0" tIns="0" rIns="0" bIns="0" rtlCol="0"/>
          <a:lstStyle/>
          <a:p>
            <a:endParaRPr/>
          </a:p>
        </p:txBody>
      </p:sp>
      <p:grpSp>
        <p:nvGrpSpPr>
          <p:cNvPr id="6" name="object 6"/>
          <p:cNvGrpSpPr/>
          <p:nvPr/>
        </p:nvGrpSpPr>
        <p:grpSpPr>
          <a:xfrm>
            <a:off x="6629223" y="4225978"/>
            <a:ext cx="1684020" cy="1664970"/>
            <a:chOff x="6629223" y="4225978"/>
            <a:chExt cx="1684020" cy="1664970"/>
          </a:xfrm>
        </p:grpSpPr>
        <p:pic>
          <p:nvPicPr>
            <p:cNvPr id="7" name="object 7"/>
            <p:cNvPicPr/>
            <p:nvPr/>
          </p:nvPicPr>
          <p:blipFill>
            <a:blip r:embed="rId2" cstate="print"/>
            <a:stretch>
              <a:fillRect/>
            </a:stretch>
          </p:blipFill>
          <p:spPr>
            <a:xfrm>
              <a:off x="6629223" y="4225978"/>
              <a:ext cx="1683626" cy="1664836"/>
            </a:xfrm>
            <a:prstGeom prst="rect">
              <a:avLst/>
            </a:prstGeom>
          </p:spPr>
        </p:pic>
        <p:sp>
          <p:nvSpPr>
            <p:cNvPr id="8" name="object 8"/>
            <p:cNvSpPr/>
            <p:nvPr/>
          </p:nvSpPr>
          <p:spPr>
            <a:xfrm>
              <a:off x="6670780" y="4253705"/>
              <a:ext cx="1597025" cy="1574800"/>
            </a:xfrm>
            <a:custGeom>
              <a:avLst/>
              <a:gdLst/>
              <a:ahLst/>
              <a:cxnLst/>
              <a:rect l="l" t="t" r="r" b="b"/>
              <a:pathLst>
                <a:path w="1597025" h="1574800">
                  <a:moveTo>
                    <a:pt x="959064" y="1562099"/>
                  </a:moveTo>
                  <a:lnTo>
                    <a:pt x="637644" y="1562099"/>
                  </a:lnTo>
                  <a:lnTo>
                    <a:pt x="657217" y="1574799"/>
                  </a:lnTo>
                  <a:lnTo>
                    <a:pt x="939491" y="1574799"/>
                  </a:lnTo>
                  <a:lnTo>
                    <a:pt x="959064" y="1562099"/>
                  </a:lnTo>
                  <a:close/>
                </a:path>
                <a:path w="1597025" h="1574800">
                  <a:moveTo>
                    <a:pt x="679573" y="1549399"/>
                  </a:moveTo>
                  <a:lnTo>
                    <a:pt x="579946" y="1549399"/>
                  </a:lnTo>
                  <a:lnTo>
                    <a:pt x="598963" y="1562099"/>
                  </a:lnTo>
                  <a:lnTo>
                    <a:pt x="699053" y="1562099"/>
                  </a:lnTo>
                  <a:lnTo>
                    <a:pt x="679573" y="1549399"/>
                  </a:lnTo>
                  <a:close/>
                </a:path>
                <a:path w="1597025" h="1574800">
                  <a:moveTo>
                    <a:pt x="1016762" y="1549399"/>
                  </a:moveTo>
                  <a:lnTo>
                    <a:pt x="916857" y="1549399"/>
                  </a:lnTo>
                  <a:lnTo>
                    <a:pt x="897377" y="1562099"/>
                  </a:lnTo>
                  <a:lnTo>
                    <a:pt x="997746" y="1562099"/>
                  </a:lnTo>
                  <a:lnTo>
                    <a:pt x="1016762" y="1549399"/>
                  </a:lnTo>
                  <a:close/>
                </a:path>
                <a:path w="1597025" h="1574800">
                  <a:moveTo>
                    <a:pt x="603508" y="1536699"/>
                  </a:moveTo>
                  <a:lnTo>
                    <a:pt x="542471" y="1536699"/>
                  </a:lnTo>
                  <a:lnTo>
                    <a:pt x="561116" y="1549399"/>
                  </a:lnTo>
                  <a:lnTo>
                    <a:pt x="622246" y="1549399"/>
                  </a:lnTo>
                  <a:lnTo>
                    <a:pt x="603508" y="1536699"/>
                  </a:lnTo>
                  <a:close/>
                </a:path>
                <a:path w="1597025" h="1574800">
                  <a:moveTo>
                    <a:pt x="1054330" y="1536699"/>
                  </a:moveTo>
                  <a:lnTo>
                    <a:pt x="993015" y="1536699"/>
                  </a:lnTo>
                  <a:lnTo>
                    <a:pt x="974184" y="1549399"/>
                  </a:lnTo>
                  <a:lnTo>
                    <a:pt x="1035685" y="1549399"/>
                  </a:lnTo>
                  <a:lnTo>
                    <a:pt x="1054330" y="1536699"/>
                  </a:lnTo>
                  <a:close/>
                </a:path>
                <a:path w="1597025" h="1574800">
                  <a:moveTo>
                    <a:pt x="566496" y="1523999"/>
                  </a:moveTo>
                  <a:lnTo>
                    <a:pt x="505830" y="1523999"/>
                  </a:lnTo>
                  <a:lnTo>
                    <a:pt x="524104" y="1536699"/>
                  </a:lnTo>
                  <a:lnTo>
                    <a:pt x="584955" y="1536699"/>
                  </a:lnTo>
                  <a:lnTo>
                    <a:pt x="566496" y="1523999"/>
                  </a:lnTo>
                  <a:close/>
                </a:path>
                <a:path w="1597025" h="1574800">
                  <a:moveTo>
                    <a:pt x="1090971" y="1523999"/>
                  </a:moveTo>
                  <a:lnTo>
                    <a:pt x="1030027" y="1523999"/>
                  </a:lnTo>
                  <a:lnTo>
                    <a:pt x="1011567" y="1536699"/>
                  </a:lnTo>
                  <a:lnTo>
                    <a:pt x="1072790" y="1536699"/>
                  </a:lnTo>
                  <a:lnTo>
                    <a:pt x="1090971" y="1523999"/>
                  </a:lnTo>
                  <a:close/>
                </a:path>
                <a:path w="1597025" h="1574800">
                  <a:moveTo>
                    <a:pt x="649" y="774699"/>
                  </a:moveTo>
                  <a:lnTo>
                    <a:pt x="0" y="774699"/>
                  </a:lnTo>
                  <a:lnTo>
                    <a:pt x="556" y="812799"/>
                  </a:lnTo>
                  <a:lnTo>
                    <a:pt x="1298" y="838199"/>
                  </a:lnTo>
                  <a:lnTo>
                    <a:pt x="2597" y="850899"/>
                  </a:lnTo>
                  <a:lnTo>
                    <a:pt x="4359" y="876299"/>
                  </a:lnTo>
                  <a:lnTo>
                    <a:pt x="6678" y="888999"/>
                  </a:lnTo>
                  <a:lnTo>
                    <a:pt x="9461" y="914399"/>
                  </a:lnTo>
                  <a:lnTo>
                    <a:pt x="12801" y="927099"/>
                  </a:lnTo>
                  <a:lnTo>
                    <a:pt x="16511" y="952499"/>
                  </a:lnTo>
                  <a:lnTo>
                    <a:pt x="20685" y="965199"/>
                  </a:lnTo>
                  <a:lnTo>
                    <a:pt x="25416" y="990599"/>
                  </a:lnTo>
                  <a:lnTo>
                    <a:pt x="30611" y="1003299"/>
                  </a:lnTo>
                  <a:lnTo>
                    <a:pt x="36177" y="1028699"/>
                  </a:lnTo>
                  <a:lnTo>
                    <a:pt x="42206" y="1041399"/>
                  </a:lnTo>
                  <a:lnTo>
                    <a:pt x="48699" y="1066799"/>
                  </a:lnTo>
                  <a:lnTo>
                    <a:pt x="55657" y="1079499"/>
                  </a:lnTo>
                  <a:lnTo>
                    <a:pt x="62985" y="1104899"/>
                  </a:lnTo>
                  <a:lnTo>
                    <a:pt x="70870" y="1117599"/>
                  </a:lnTo>
                  <a:lnTo>
                    <a:pt x="79033" y="1130299"/>
                  </a:lnTo>
                  <a:lnTo>
                    <a:pt x="96657" y="1168399"/>
                  </a:lnTo>
                  <a:lnTo>
                    <a:pt x="115859" y="1206499"/>
                  </a:lnTo>
                  <a:lnTo>
                    <a:pt x="136638" y="1231899"/>
                  </a:lnTo>
                  <a:lnTo>
                    <a:pt x="158900" y="1269999"/>
                  </a:lnTo>
                  <a:lnTo>
                    <a:pt x="207693" y="1320799"/>
                  </a:lnTo>
                  <a:lnTo>
                    <a:pt x="261773" y="1371599"/>
                  </a:lnTo>
                  <a:lnTo>
                    <a:pt x="290808" y="1396999"/>
                  </a:lnTo>
                  <a:lnTo>
                    <a:pt x="320955" y="1422399"/>
                  </a:lnTo>
                  <a:lnTo>
                    <a:pt x="352216" y="1447799"/>
                  </a:lnTo>
                  <a:lnTo>
                    <a:pt x="384590" y="1473199"/>
                  </a:lnTo>
                  <a:lnTo>
                    <a:pt x="452399" y="1498599"/>
                  </a:lnTo>
                  <a:lnTo>
                    <a:pt x="487834" y="1523999"/>
                  </a:lnTo>
                  <a:lnTo>
                    <a:pt x="548315" y="1523999"/>
                  </a:lnTo>
                  <a:lnTo>
                    <a:pt x="530319" y="1511299"/>
                  </a:lnTo>
                  <a:lnTo>
                    <a:pt x="512509" y="1511299"/>
                  </a:lnTo>
                  <a:lnTo>
                    <a:pt x="494884" y="1498599"/>
                  </a:lnTo>
                  <a:lnTo>
                    <a:pt x="477537" y="1498599"/>
                  </a:lnTo>
                  <a:lnTo>
                    <a:pt x="460376" y="1485899"/>
                  </a:lnTo>
                  <a:lnTo>
                    <a:pt x="460655" y="1485899"/>
                  </a:lnTo>
                  <a:lnTo>
                    <a:pt x="426611" y="1473199"/>
                  </a:lnTo>
                  <a:lnTo>
                    <a:pt x="427075" y="1473199"/>
                  </a:lnTo>
                  <a:lnTo>
                    <a:pt x="394052" y="1447799"/>
                  </a:lnTo>
                  <a:lnTo>
                    <a:pt x="394423" y="1447799"/>
                  </a:lnTo>
                  <a:lnTo>
                    <a:pt x="362420" y="1435099"/>
                  </a:lnTo>
                  <a:lnTo>
                    <a:pt x="362791" y="1435099"/>
                  </a:lnTo>
                  <a:lnTo>
                    <a:pt x="331809" y="1409699"/>
                  </a:lnTo>
                  <a:lnTo>
                    <a:pt x="332180" y="1409699"/>
                  </a:lnTo>
                  <a:lnTo>
                    <a:pt x="302403" y="1384299"/>
                  </a:lnTo>
                  <a:lnTo>
                    <a:pt x="302774" y="1384299"/>
                  </a:lnTo>
                  <a:lnTo>
                    <a:pt x="274111" y="1358899"/>
                  </a:lnTo>
                  <a:lnTo>
                    <a:pt x="274482" y="1358899"/>
                  </a:lnTo>
                  <a:lnTo>
                    <a:pt x="247024" y="1333499"/>
                  </a:lnTo>
                  <a:lnTo>
                    <a:pt x="247303" y="1333499"/>
                  </a:lnTo>
                  <a:lnTo>
                    <a:pt x="221236" y="1308099"/>
                  </a:lnTo>
                  <a:lnTo>
                    <a:pt x="221515" y="1308099"/>
                  </a:lnTo>
                  <a:lnTo>
                    <a:pt x="196747" y="1282699"/>
                  </a:lnTo>
                  <a:lnTo>
                    <a:pt x="197026" y="1282699"/>
                  </a:lnTo>
                  <a:lnTo>
                    <a:pt x="173650" y="1257299"/>
                  </a:lnTo>
                  <a:lnTo>
                    <a:pt x="173835" y="1257299"/>
                  </a:lnTo>
                  <a:lnTo>
                    <a:pt x="151851" y="1219199"/>
                  </a:lnTo>
                  <a:lnTo>
                    <a:pt x="152129" y="1219199"/>
                  </a:lnTo>
                  <a:lnTo>
                    <a:pt x="131629" y="1193799"/>
                  </a:lnTo>
                  <a:lnTo>
                    <a:pt x="131814" y="1193799"/>
                  </a:lnTo>
                  <a:lnTo>
                    <a:pt x="112891" y="1155699"/>
                  </a:lnTo>
                  <a:lnTo>
                    <a:pt x="113076" y="1155699"/>
                  </a:lnTo>
                  <a:lnTo>
                    <a:pt x="95637" y="1130299"/>
                  </a:lnTo>
                  <a:lnTo>
                    <a:pt x="87659" y="1104899"/>
                  </a:lnTo>
                  <a:lnTo>
                    <a:pt x="80053" y="1092199"/>
                  </a:lnTo>
                  <a:lnTo>
                    <a:pt x="72818" y="1079499"/>
                  </a:lnTo>
                  <a:lnTo>
                    <a:pt x="66139" y="1054099"/>
                  </a:lnTo>
                  <a:lnTo>
                    <a:pt x="59831" y="1041399"/>
                  </a:lnTo>
                  <a:lnTo>
                    <a:pt x="53894" y="1015999"/>
                  </a:lnTo>
                  <a:lnTo>
                    <a:pt x="48421" y="1003299"/>
                  </a:lnTo>
                  <a:lnTo>
                    <a:pt x="43412" y="990599"/>
                  </a:lnTo>
                  <a:lnTo>
                    <a:pt x="38774" y="965199"/>
                  </a:lnTo>
                  <a:lnTo>
                    <a:pt x="34600" y="952499"/>
                  </a:lnTo>
                  <a:lnTo>
                    <a:pt x="30982" y="927099"/>
                  </a:lnTo>
                  <a:lnTo>
                    <a:pt x="27735" y="914399"/>
                  </a:lnTo>
                  <a:lnTo>
                    <a:pt x="25045" y="888999"/>
                  </a:lnTo>
                  <a:lnTo>
                    <a:pt x="22819" y="876299"/>
                  </a:lnTo>
                  <a:lnTo>
                    <a:pt x="21056" y="850899"/>
                  </a:lnTo>
                  <a:lnTo>
                    <a:pt x="19851" y="825499"/>
                  </a:lnTo>
                  <a:lnTo>
                    <a:pt x="19016" y="812799"/>
                  </a:lnTo>
                  <a:lnTo>
                    <a:pt x="8534" y="812799"/>
                  </a:lnTo>
                  <a:lnTo>
                    <a:pt x="1205" y="800099"/>
                  </a:lnTo>
                  <a:lnTo>
                    <a:pt x="18737" y="787399"/>
                  </a:lnTo>
                  <a:lnTo>
                    <a:pt x="371" y="787399"/>
                  </a:lnTo>
                  <a:lnTo>
                    <a:pt x="649" y="774699"/>
                  </a:lnTo>
                  <a:close/>
                </a:path>
                <a:path w="1597025" h="1574800">
                  <a:moveTo>
                    <a:pt x="1144495" y="76199"/>
                  </a:moveTo>
                  <a:lnTo>
                    <a:pt x="1101917" y="76199"/>
                  </a:lnTo>
                  <a:lnTo>
                    <a:pt x="1119356" y="88899"/>
                  </a:lnTo>
                  <a:lnTo>
                    <a:pt x="1136517" y="101599"/>
                  </a:lnTo>
                  <a:lnTo>
                    <a:pt x="1136239" y="101599"/>
                  </a:lnTo>
                  <a:lnTo>
                    <a:pt x="1170282" y="114299"/>
                  </a:lnTo>
                  <a:lnTo>
                    <a:pt x="1169819" y="114299"/>
                  </a:lnTo>
                  <a:lnTo>
                    <a:pt x="1202842" y="126999"/>
                  </a:lnTo>
                  <a:lnTo>
                    <a:pt x="1202471" y="126999"/>
                  </a:lnTo>
                  <a:lnTo>
                    <a:pt x="1234566" y="152399"/>
                  </a:lnTo>
                  <a:lnTo>
                    <a:pt x="1234195" y="152399"/>
                  </a:lnTo>
                  <a:lnTo>
                    <a:pt x="1265085" y="177799"/>
                  </a:lnTo>
                  <a:lnTo>
                    <a:pt x="1264714" y="177799"/>
                  </a:lnTo>
                  <a:lnTo>
                    <a:pt x="1294490" y="203199"/>
                  </a:lnTo>
                  <a:lnTo>
                    <a:pt x="1294119" y="203199"/>
                  </a:lnTo>
                  <a:lnTo>
                    <a:pt x="1322783" y="215899"/>
                  </a:lnTo>
                  <a:lnTo>
                    <a:pt x="1322505" y="215899"/>
                  </a:lnTo>
                  <a:lnTo>
                    <a:pt x="1349869" y="241299"/>
                  </a:lnTo>
                  <a:lnTo>
                    <a:pt x="1349591" y="241299"/>
                  </a:lnTo>
                  <a:lnTo>
                    <a:pt x="1375657" y="279399"/>
                  </a:lnTo>
                  <a:lnTo>
                    <a:pt x="1375379" y="279399"/>
                  </a:lnTo>
                  <a:lnTo>
                    <a:pt x="1400146" y="304799"/>
                  </a:lnTo>
                  <a:lnTo>
                    <a:pt x="1399868" y="304799"/>
                  </a:lnTo>
                  <a:lnTo>
                    <a:pt x="1423244" y="330199"/>
                  </a:lnTo>
                  <a:lnTo>
                    <a:pt x="1423058" y="330199"/>
                  </a:lnTo>
                  <a:lnTo>
                    <a:pt x="1445043" y="355599"/>
                  </a:lnTo>
                  <a:lnTo>
                    <a:pt x="1444765" y="355599"/>
                  </a:lnTo>
                  <a:lnTo>
                    <a:pt x="1465265" y="393699"/>
                  </a:lnTo>
                  <a:lnTo>
                    <a:pt x="1465079" y="393699"/>
                  </a:lnTo>
                  <a:lnTo>
                    <a:pt x="1484003" y="419099"/>
                  </a:lnTo>
                  <a:lnTo>
                    <a:pt x="1483817" y="419099"/>
                  </a:lnTo>
                  <a:lnTo>
                    <a:pt x="1501164" y="457199"/>
                  </a:lnTo>
                  <a:lnTo>
                    <a:pt x="1509234" y="469899"/>
                  </a:lnTo>
                  <a:lnTo>
                    <a:pt x="1516748" y="495299"/>
                  </a:lnTo>
                  <a:lnTo>
                    <a:pt x="1523983" y="507999"/>
                  </a:lnTo>
                  <a:lnTo>
                    <a:pt x="1530662" y="520699"/>
                  </a:lnTo>
                  <a:lnTo>
                    <a:pt x="1537155" y="546099"/>
                  </a:lnTo>
                  <a:lnTo>
                    <a:pt x="1542907" y="558799"/>
                  </a:lnTo>
                  <a:lnTo>
                    <a:pt x="1548472" y="584199"/>
                  </a:lnTo>
                  <a:lnTo>
                    <a:pt x="1553481" y="596899"/>
                  </a:lnTo>
                  <a:lnTo>
                    <a:pt x="1558027" y="622299"/>
                  </a:lnTo>
                  <a:lnTo>
                    <a:pt x="1562201" y="634999"/>
                  </a:lnTo>
                  <a:lnTo>
                    <a:pt x="1565819" y="660399"/>
                  </a:lnTo>
                  <a:lnTo>
                    <a:pt x="1568973" y="673099"/>
                  </a:lnTo>
                  <a:lnTo>
                    <a:pt x="1571756" y="698499"/>
                  </a:lnTo>
                  <a:lnTo>
                    <a:pt x="1573889" y="711199"/>
                  </a:lnTo>
                  <a:lnTo>
                    <a:pt x="1575744" y="736599"/>
                  </a:lnTo>
                  <a:lnTo>
                    <a:pt x="1576950" y="749299"/>
                  </a:lnTo>
                  <a:lnTo>
                    <a:pt x="1577692" y="774699"/>
                  </a:lnTo>
                  <a:lnTo>
                    <a:pt x="1577971" y="787399"/>
                  </a:lnTo>
                  <a:lnTo>
                    <a:pt x="1577785" y="812799"/>
                  </a:lnTo>
                  <a:lnTo>
                    <a:pt x="1577043" y="825499"/>
                  </a:lnTo>
                  <a:lnTo>
                    <a:pt x="1575744" y="850899"/>
                  </a:lnTo>
                  <a:lnTo>
                    <a:pt x="1573982" y="876299"/>
                  </a:lnTo>
                  <a:lnTo>
                    <a:pt x="1571756" y="888999"/>
                  </a:lnTo>
                  <a:lnTo>
                    <a:pt x="1568973" y="914399"/>
                  </a:lnTo>
                  <a:lnTo>
                    <a:pt x="1565819" y="927099"/>
                  </a:lnTo>
                  <a:lnTo>
                    <a:pt x="1562201" y="952499"/>
                  </a:lnTo>
                  <a:lnTo>
                    <a:pt x="1558120" y="965199"/>
                  </a:lnTo>
                  <a:lnTo>
                    <a:pt x="1553481" y="990599"/>
                  </a:lnTo>
                  <a:lnTo>
                    <a:pt x="1548472" y="1003299"/>
                  </a:lnTo>
                  <a:lnTo>
                    <a:pt x="1542907" y="1015999"/>
                  </a:lnTo>
                  <a:lnTo>
                    <a:pt x="1537063" y="1041399"/>
                  </a:lnTo>
                  <a:lnTo>
                    <a:pt x="1530662" y="1054099"/>
                  </a:lnTo>
                  <a:lnTo>
                    <a:pt x="1523890" y="1079499"/>
                  </a:lnTo>
                  <a:lnTo>
                    <a:pt x="1516748" y="1092199"/>
                  </a:lnTo>
                  <a:lnTo>
                    <a:pt x="1509141" y="1104899"/>
                  </a:lnTo>
                  <a:lnTo>
                    <a:pt x="1501164" y="1130299"/>
                  </a:lnTo>
                  <a:lnTo>
                    <a:pt x="1483817" y="1155699"/>
                  </a:lnTo>
                  <a:lnTo>
                    <a:pt x="1484003" y="1155699"/>
                  </a:lnTo>
                  <a:lnTo>
                    <a:pt x="1465079" y="1193799"/>
                  </a:lnTo>
                  <a:lnTo>
                    <a:pt x="1465265" y="1193799"/>
                  </a:lnTo>
                  <a:lnTo>
                    <a:pt x="1444765" y="1219199"/>
                  </a:lnTo>
                  <a:lnTo>
                    <a:pt x="1445043" y="1219199"/>
                  </a:lnTo>
                  <a:lnTo>
                    <a:pt x="1423058" y="1257299"/>
                  </a:lnTo>
                  <a:lnTo>
                    <a:pt x="1423244" y="1257299"/>
                  </a:lnTo>
                  <a:lnTo>
                    <a:pt x="1399868" y="1282699"/>
                  </a:lnTo>
                  <a:lnTo>
                    <a:pt x="1400146" y="1282699"/>
                  </a:lnTo>
                  <a:lnTo>
                    <a:pt x="1375379" y="1308099"/>
                  </a:lnTo>
                  <a:lnTo>
                    <a:pt x="1375657" y="1308099"/>
                  </a:lnTo>
                  <a:lnTo>
                    <a:pt x="1349498" y="1333499"/>
                  </a:lnTo>
                  <a:lnTo>
                    <a:pt x="1349777" y="1333499"/>
                  </a:lnTo>
                  <a:lnTo>
                    <a:pt x="1322412" y="1358899"/>
                  </a:lnTo>
                  <a:lnTo>
                    <a:pt x="1322690" y="1358899"/>
                  </a:lnTo>
                  <a:lnTo>
                    <a:pt x="1294119" y="1384299"/>
                  </a:lnTo>
                  <a:lnTo>
                    <a:pt x="1294491" y="1384299"/>
                  </a:lnTo>
                  <a:lnTo>
                    <a:pt x="1264621" y="1409699"/>
                  </a:lnTo>
                  <a:lnTo>
                    <a:pt x="1264992" y="1409699"/>
                  </a:lnTo>
                  <a:lnTo>
                    <a:pt x="1234103" y="1435099"/>
                  </a:lnTo>
                  <a:lnTo>
                    <a:pt x="1234474" y="1435099"/>
                  </a:lnTo>
                  <a:lnTo>
                    <a:pt x="1202378" y="1447799"/>
                  </a:lnTo>
                  <a:lnTo>
                    <a:pt x="1202749" y="1447799"/>
                  </a:lnTo>
                  <a:lnTo>
                    <a:pt x="1169726" y="1473199"/>
                  </a:lnTo>
                  <a:lnTo>
                    <a:pt x="1170097" y="1473199"/>
                  </a:lnTo>
                  <a:lnTo>
                    <a:pt x="1136053" y="1485899"/>
                  </a:lnTo>
                  <a:lnTo>
                    <a:pt x="1136332" y="1485899"/>
                  </a:lnTo>
                  <a:lnTo>
                    <a:pt x="1119078" y="1498599"/>
                  </a:lnTo>
                  <a:lnTo>
                    <a:pt x="1101732" y="1498599"/>
                  </a:lnTo>
                  <a:lnTo>
                    <a:pt x="1084107" y="1511299"/>
                  </a:lnTo>
                  <a:lnTo>
                    <a:pt x="1066296" y="1511299"/>
                  </a:lnTo>
                  <a:lnTo>
                    <a:pt x="1048208" y="1523999"/>
                  </a:lnTo>
                  <a:lnTo>
                    <a:pt x="1108967" y="1523999"/>
                  </a:lnTo>
                  <a:lnTo>
                    <a:pt x="1144402" y="1498599"/>
                  </a:lnTo>
                  <a:lnTo>
                    <a:pt x="1212211" y="1473199"/>
                  </a:lnTo>
                  <a:lnTo>
                    <a:pt x="1244677" y="1447799"/>
                  </a:lnTo>
                  <a:lnTo>
                    <a:pt x="1275938" y="1422399"/>
                  </a:lnTo>
                  <a:lnTo>
                    <a:pt x="1306086" y="1396999"/>
                  </a:lnTo>
                  <a:lnTo>
                    <a:pt x="1335027" y="1371599"/>
                  </a:lnTo>
                  <a:lnTo>
                    <a:pt x="1389200" y="1320799"/>
                  </a:lnTo>
                  <a:lnTo>
                    <a:pt x="1437993" y="1269999"/>
                  </a:lnTo>
                  <a:lnTo>
                    <a:pt x="1460256" y="1231899"/>
                  </a:lnTo>
                  <a:lnTo>
                    <a:pt x="1481035" y="1206499"/>
                  </a:lnTo>
                  <a:lnTo>
                    <a:pt x="1500236" y="1168399"/>
                  </a:lnTo>
                  <a:lnTo>
                    <a:pt x="1517861" y="1130299"/>
                  </a:lnTo>
                  <a:lnTo>
                    <a:pt x="1526024" y="1117599"/>
                  </a:lnTo>
                  <a:lnTo>
                    <a:pt x="1533909" y="1104899"/>
                  </a:lnTo>
                  <a:lnTo>
                    <a:pt x="1541237" y="1079499"/>
                  </a:lnTo>
                  <a:lnTo>
                    <a:pt x="1548194" y="1066799"/>
                  </a:lnTo>
                  <a:lnTo>
                    <a:pt x="1554595" y="1041399"/>
                  </a:lnTo>
                  <a:lnTo>
                    <a:pt x="1560717" y="1028699"/>
                  </a:lnTo>
                  <a:lnTo>
                    <a:pt x="1566283" y="1003299"/>
                  </a:lnTo>
                  <a:lnTo>
                    <a:pt x="1571477" y="990599"/>
                  </a:lnTo>
                  <a:lnTo>
                    <a:pt x="1576208" y="965199"/>
                  </a:lnTo>
                  <a:lnTo>
                    <a:pt x="1580382" y="952499"/>
                  </a:lnTo>
                  <a:lnTo>
                    <a:pt x="1584093" y="927099"/>
                  </a:lnTo>
                  <a:lnTo>
                    <a:pt x="1587340" y="914399"/>
                  </a:lnTo>
                  <a:lnTo>
                    <a:pt x="1590215" y="888999"/>
                  </a:lnTo>
                  <a:lnTo>
                    <a:pt x="1592441" y="876299"/>
                  </a:lnTo>
                  <a:lnTo>
                    <a:pt x="1594297" y="850899"/>
                  </a:lnTo>
                  <a:lnTo>
                    <a:pt x="1595503" y="838199"/>
                  </a:lnTo>
                  <a:lnTo>
                    <a:pt x="1596337" y="812799"/>
                  </a:lnTo>
                  <a:lnTo>
                    <a:pt x="1596523" y="787399"/>
                  </a:lnTo>
                  <a:lnTo>
                    <a:pt x="1596245" y="774699"/>
                  </a:lnTo>
                  <a:lnTo>
                    <a:pt x="1595503" y="749299"/>
                  </a:lnTo>
                  <a:lnTo>
                    <a:pt x="1594204" y="736599"/>
                  </a:lnTo>
                  <a:lnTo>
                    <a:pt x="1592349" y="711199"/>
                  </a:lnTo>
                  <a:lnTo>
                    <a:pt x="1590122" y="685799"/>
                  </a:lnTo>
                  <a:lnTo>
                    <a:pt x="1587340" y="673099"/>
                  </a:lnTo>
                  <a:lnTo>
                    <a:pt x="1584093" y="647699"/>
                  </a:lnTo>
                  <a:lnTo>
                    <a:pt x="1580290" y="634999"/>
                  </a:lnTo>
                  <a:lnTo>
                    <a:pt x="1576115" y="609599"/>
                  </a:lnTo>
                  <a:lnTo>
                    <a:pt x="1571384" y="596899"/>
                  </a:lnTo>
                  <a:lnTo>
                    <a:pt x="1566283" y="571499"/>
                  </a:lnTo>
                  <a:lnTo>
                    <a:pt x="1560624" y="558799"/>
                  </a:lnTo>
                  <a:lnTo>
                    <a:pt x="1554595" y="533399"/>
                  </a:lnTo>
                  <a:lnTo>
                    <a:pt x="1548101" y="520699"/>
                  </a:lnTo>
                  <a:lnTo>
                    <a:pt x="1541237" y="507999"/>
                  </a:lnTo>
                  <a:lnTo>
                    <a:pt x="1533816" y="482599"/>
                  </a:lnTo>
                  <a:lnTo>
                    <a:pt x="1526024" y="469899"/>
                  </a:lnTo>
                  <a:lnTo>
                    <a:pt x="1517768" y="444499"/>
                  </a:lnTo>
                  <a:lnTo>
                    <a:pt x="1500236" y="419099"/>
                  </a:lnTo>
                  <a:lnTo>
                    <a:pt x="1481034" y="380999"/>
                  </a:lnTo>
                  <a:lnTo>
                    <a:pt x="1460256" y="355599"/>
                  </a:lnTo>
                  <a:lnTo>
                    <a:pt x="1437993" y="317499"/>
                  </a:lnTo>
                  <a:lnTo>
                    <a:pt x="1414246" y="292099"/>
                  </a:lnTo>
                  <a:lnTo>
                    <a:pt x="1389200" y="266699"/>
                  </a:lnTo>
                  <a:lnTo>
                    <a:pt x="1362856" y="228599"/>
                  </a:lnTo>
                  <a:lnTo>
                    <a:pt x="1335120" y="203199"/>
                  </a:lnTo>
                  <a:lnTo>
                    <a:pt x="1306086" y="177799"/>
                  </a:lnTo>
                  <a:lnTo>
                    <a:pt x="1275938" y="165099"/>
                  </a:lnTo>
                  <a:lnTo>
                    <a:pt x="1244677" y="139699"/>
                  </a:lnTo>
                  <a:lnTo>
                    <a:pt x="1212304" y="114299"/>
                  </a:lnTo>
                  <a:lnTo>
                    <a:pt x="1178909" y="101599"/>
                  </a:lnTo>
                  <a:lnTo>
                    <a:pt x="1144495" y="76199"/>
                  </a:lnTo>
                  <a:close/>
                </a:path>
                <a:path w="1597025" h="1574800">
                  <a:moveTo>
                    <a:pt x="18737" y="787399"/>
                  </a:moveTo>
                  <a:lnTo>
                    <a:pt x="1205" y="800099"/>
                  </a:lnTo>
                  <a:lnTo>
                    <a:pt x="8534" y="812799"/>
                  </a:lnTo>
                  <a:lnTo>
                    <a:pt x="18737" y="812799"/>
                  </a:lnTo>
                  <a:lnTo>
                    <a:pt x="18884" y="800768"/>
                  </a:lnTo>
                  <a:lnTo>
                    <a:pt x="18737" y="787399"/>
                  </a:lnTo>
                  <a:close/>
                </a:path>
                <a:path w="1597025" h="1574800">
                  <a:moveTo>
                    <a:pt x="18884" y="800768"/>
                  </a:moveTo>
                  <a:lnTo>
                    <a:pt x="18737" y="812799"/>
                  </a:lnTo>
                  <a:lnTo>
                    <a:pt x="19016" y="812799"/>
                  </a:lnTo>
                  <a:lnTo>
                    <a:pt x="18884" y="800768"/>
                  </a:lnTo>
                  <a:close/>
                </a:path>
                <a:path w="1597025" h="1574800">
                  <a:moveTo>
                    <a:pt x="19201" y="774699"/>
                  </a:moveTo>
                  <a:lnTo>
                    <a:pt x="10574" y="774699"/>
                  </a:lnTo>
                  <a:lnTo>
                    <a:pt x="17903" y="787399"/>
                  </a:lnTo>
                  <a:lnTo>
                    <a:pt x="18737" y="787399"/>
                  </a:lnTo>
                  <a:lnTo>
                    <a:pt x="18884" y="800768"/>
                  </a:lnTo>
                  <a:lnTo>
                    <a:pt x="19201" y="774699"/>
                  </a:lnTo>
                  <a:close/>
                </a:path>
                <a:path w="1597025" h="1574800">
                  <a:moveTo>
                    <a:pt x="495069" y="76199"/>
                  </a:moveTo>
                  <a:lnTo>
                    <a:pt x="452306" y="76199"/>
                  </a:lnTo>
                  <a:lnTo>
                    <a:pt x="417891" y="101599"/>
                  </a:lnTo>
                  <a:lnTo>
                    <a:pt x="384590" y="114299"/>
                  </a:lnTo>
                  <a:lnTo>
                    <a:pt x="352123" y="139699"/>
                  </a:lnTo>
                  <a:lnTo>
                    <a:pt x="320955" y="165099"/>
                  </a:lnTo>
                  <a:lnTo>
                    <a:pt x="290715" y="177799"/>
                  </a:lnTo>
                  <a:lnTo>
                    <a:pt x="261773" y="203199"/>
                  </a:lnTo>
                  <a:lnTo>
                    <a:pt x="234038" y="228599"/>
                  </a:lnTo>
                  <a:lnTo>
                    <a:pt x="207693" y="266699"/>
                  </a:lnTo>
                  <a:lnTo>
                    <a:pt x="182647" y="292099"/>
                  </a:lnTo>
                  <a:lnTo>
                    <a:pt x="158900" y="317499"/>
                  </a:lnTo>
                  <a:lnTo>
                    <a:pt x="136638" y="355599"/>
                  </a:lnTo>
                  <a:lnTo>
                    <a:pt x="115859" y="380999"/>
                  </a:lnTo>
                  <a:lnTo>
                    <a:pt x="96657" y="419099"/>
                  </a:lnTo>
                  <a:lnTo>
                    <a:pt x="79125" y="444499"/>
                  </a:lnTo>
                  <a:lnTo>
                    <a:pt x="70870" y="469899"/>
                  </a:lnTo>
                  <a:lnTo>
                    <a:pt x="63078" y="482599"/>
                  </a:lnTo>
                  <a:lnTo>
                    <a:pt x="55657" y="507999"/>
                  </a:lnTo>
                  <a:lnTo>
                    <a:pt x="48792" y="520699"/>
                  </a:lnTo>
                  <a:lnTo>
                    <a:pt x="42299" y="533399"/>
                  </a:lnTo>
                  <a:lnTo>
                    <a:pt x="36269" y="558799"/>
                  </a:lnTo>
                  <a:lnTo>
                    <a:pt x="30611" y="571499"/>
                  </a:lnTo>
                  <a:lnTo>
                    <a:pt x="25509" y="596899"/>
                  </a:lnTo>
                  <a:lnTo>
                    <a:pt x="20778" y="609599"/>
                  </a:lnTo>
                  <a:lnTo>
                    <a:pt x="16604" y="634999"/>
                  </a:lnTo>
                  <a:lnTo>
                    <a:pt x="12801" y="647699"/>
                  </a:lnTo>
                  <a:lnTo>
                    <a:pt x="9554" y="673099"/>
                  </a:lnTo>
                  <a:lnTo>
                    <a:pt x="6771" y="685799"/>
                  </a:lnTo>
                  <a:lnTo>
                    <a:pt x="4545" y="711199"/>
                  </a:lnTo>
                  <a:lnTo>
                    <a:pt x="2690" y="736599"/>
                  </a:lnTo>
                  <a:lnTo>
                    <a:pt x="1391" y="749299"/>
                  </a:lnTo>
                  <a:lnTo>
                    <a:pt x="649" y="774699"/>
                  </a:lnTo>
                  <a:lnTo>
                    <a:pt x="371" y="787399"/>
                  </a:lnTo>
                  <a:lnTo>
                    <a:pt x="17903" y="787399"/>
                  </a:lnTo>
                  <a:lnTo>
                    <a:pt x="10574" y="774699"/>
                  </a:lnTo>
                  <a:lnTo>
                    <a:pt x="19201" y="774699"/>
                  </a:lnTo>
                  <a:lnTo>
                    <a:pt x="19943" y="749299"/>
                  </a:lnTo>
                  <a:lnTo>
                    <a:pt x="21242" y="736599"/>
                  </a:lnTo>
                  <a:lnTo>
                    <a:pt x="23004" y="711199"/>
                  </a:lnTo>
                  <a:lnTo>
                    <a:pt x="25231" y="698499"/>
                  </a:lnTo>
                  <a:lnTo>
                    <a:pt x="27921" y="673099"/>
                  </a:lnTo>
                  <a:lnTo>
                    <a:pt x="31075" y="660399"/>
                  </a:lnTo>
                  <a:lnTo>
                    <a:pt x="34785" y="634999"/>
                  </a:lnTo>
                  <a:lnTo>
                    <a:pt x="38867" y="622299"/>
                  </a:lnTo>
                  <a:lnTo>
                    <a:pt x="43505" y="596899"/>
                  </a:lnTo>
                  <a:lnTo>
                    <a:pt x="48514" y="584199"/>
                  </a:lnTo>
                  <a:lnTo>
                    <a:pt x="53987" y="558799"/>
                  </a:lnTo>
                  <a:lnTo>
                    <a:pt x="59924" y="546099"/>
                  </a:lnTo>
                  <a:lnTo>
                    <a:pt x="66231" y="520699"/>
                  </a:lnTo>
                  <a:lnTo>
                    <a:pt x="73003" y="507999"/>
                  </a:lnTo>
                  <a:lnTo>
                    <a:pt x="80238" y="495299"/>
                  </a:lnTo>
                  <a:lnTo>
                    <a:pt x="87752" y="469899"/>
                  </a:lnTo>
                  <a:lnTo>
                    <a:pt x="95822" y="457199"/>
                  </a:lnTo>
                  <a:lnTo>
                    <a:pt x="113076" y="419099"/>
                  </a:lnTo>
                  <a:lnTo>
                    <a:pt x="112891" y="419099"/>
                  </a:lnTo>
                  <a:lnTo>
                    <a:pt x="131814" y="393699"/>
                  </a:lnTo>
                  <a:lnTo>
                    <a:pt x="131628" y="393699"/>
                  </a:lnTo>
                  <a:lnTo>
                    <a:pt x="152129" y="355599"/>
                  </a:lnTo>
                  <a:lnTo>
                    <a:pt x="151943" y="355599"/>
                  </a:lnTo>
                  <a:lnTo>
                    <a:pt x="173928" y="330199"/>
                  </a:lnTo>
                  <a:lnTo>
                    <a:pt x="173650" y="330199"/>
                  </a:lnTo>
                  <a:lnTo>
                    <a:pt x="197026" y="304799"/>
                  </a:lnTo>
                  <a:lnTo>
                    <a:pt x="196747" y="304799"/>
                  </a:lnTo>
                  <a:lnTo>
                    <a:pt x="221515" y="279399"/>
                  </a:lnTo>
                  <a:lnTo>
                    <a:pt x="221236" y="279399"/>
                  </a:lnTo>
                  <a:lnTo>
                    <a:pt x="247302" y="241299"/>
                  </a:lnTo>
                  <a:lnTo>
                    <a:pt x="247024" y="241299"/>
                  </a:lnTo>
                  <a:lnTo>
                    <a:pt x="274389" y="215899"/>
                  </a:lnTo>
                  <a:lnTo>
                    <a:pt x="274111" y="215899"/>
                  </a:lnTo>
                  <a:lnTo>
                    <a:pt x="302681" y="203199"/>
                  </a:lnTo>
                  <a:lnTo>
                    <a:pt x="302403" y="203199"/>
                  </a:lnTo>
                  <a:lnTo>
                    <a:pt x="332179" y="177799"/>
                  </a:lnTo>
                  <a:lnTo>
                    <a:pt x="331808" y="177799"/>
                  </a:lnTo>
                  <a:lnTo>
                    <a:pt x="362698" y="152399"/>
                  </a:lnTo>
                  <a:lnTo>
                    <a:pt x="362327" y="152399"/>
                  </a:lnTo>
                  <a:lnTo>
                    <a:pt x="394330" y="126999"/>
                  </a:lnTo>
                  <a:lnTo>
                    <a:pt x="393959" y="126999"/>
                  </a:lnTo>
                  <a:lnTo>
                    <a:pt x="426982" y="114299"/>
                  </a:lnTo>
                  <a:lnTo>
                    <a:pt x="426611" y="114299"/>
                  </a:lnTo>
                  <a:lnTo>
                    <a:pt x="460562" y="101599"/>
                  </a:lnTo>
                  <a:lnTo>
                    <a:pt x="460284" y="101599"/>
                  </a:lnTo>
                  <a:lnTo>
                    <a:pt x="495069" y="76199"/>
                  </a:lnTo>
                  <a:close/>
                </a:path>
                <a:path w="1597025" h="1574800">
                  <a:moveTo>
                    <a:pt x="530411" y="63499"/>
                  </a:moveTo>
                  <a:lnTo>
                    <a:pt x="487648" y="63499"/>
                  </a:lnTo>
                  <a:lnTo>
                    <a:pt x="469931" y="76199"/>
                  </a:lnTo>
                  <a:lnTo>
                    <a:pt x="512601" y="76199"/>
                  </a:lnTo>
                  <a:lnTo>
                    <a:pt x="530411" y="63499"/>
                  </a:lnTo>
                  <a:close/>
                </a:path>
                <a:path w="1597025" h="1574800">
                  <a:moveTo>
                    <a:pt x="1109060" y="63499"/>
                  </a:moveTo>
                  <a:lnTo>
                    <a:pt x="1066667" y="63499"/>
                  </a:lnTo>
                  <a:lnTo>
                    <a:pt x="1084478" y="76199"/>
                  </a:lnTo>
                  <a:lnTo>
                    <a:pt x="1126870" y="76199"/>
                  </a:lnTo>
                  <a:lnTo>
                    <a:pt x="1109060" y="63499"/>
                  </a:lnTo>
                  <a:close/>
                </a:path>
                <a:path w="1597025" h="1574800">
                  <a:moveTo>
                    <a:pt x="622338" y="38099"/>
                  </a:moveTo>
                  <a:lnTo>
                    <a:pt x="542378" y="38099"/>
                  </a:lnTo>
                  <a:lnTo>
                    <a:pt x="523918" y="50799"/>
                  </a:lnTo>
                  <a:lnTo>
                    <a:pt x="505737" y="63499"/>
                  </a:lnTo>
                  <a:lnTo>
                    <a:pt x="548407" y="63499"/>
                  </a:lnTo>
                  <a:lnTo>
                    <a:pt x="566681" y="50799"/>
                  </a:lnTo>
                  <a:lnTo>
                    <a:pt x="603601" y="50799"/>
                  </a:lnTo>
                  <a:lnTo>
                    <a:pt x="622338" y="38099"/>
                  </a:lnTo>
                  <a:close/>
                </a:path>
                <a:path w="1597025" h="1574800">
                  <a:moveTo>
                    <a:pt x="1054423" y="38099"/>
                  </a:moveTo>
                  <a:lnTo>
                    <a:pt x="974648" y="38099"/>
                  </a:lnTo>
                  <a:lnTo>
                    <a:pt x="993386" y="50799"/>
                  </a:lnTo>
                  <a:lnTo>
                    <a:pt x="1030398" y="50799"/>
                  </a:lnTo>
                  <a:lnTo>
                    <a:pt x="1048579" y="63499"/>
                  </a:lnTo>
                  <a:lnTo>
                    <a:pt x="1091157" y="63499"/>
                  </a:lnTo>
                  <a:lnTo>
                    <a:pt x="1054423" y="38099"/>
                  </a:lnTo>
                  <a:close/>
                </a:path>
                <a:path w="1597025" h="1574800">
                  <a:moveTo>
                    <a:pt x="679665" y="25399"/>
                  </a:moveTo>
                  <a:lnTo>
                    <a:pt x="598870" y="25399"/>
                  </a:lnTo>
                  <a:lnTo>
                    <a:pt x="579854" y="38099"/>
                  </a:lnTo>
                  <a:lnTo>
                    <a:pt x="660371" y="38099"/>
                  </a:lnTo>
                  <a:lnTo>
                    <a:pt x="679665" y="25399"/>
                  </a:lnTo>
                  <a:close/>
                </a:path>
                <a:path w="1597025" h="1574800">
                  <a:moveTo>
                    <a:pt x="997931" y="25399"/>
                  </a:moveTo>
                  <a:lnTo>
                    <a:pt x="917321" y="25399"/>
                  </a:lnTo>
                  <a:lnTo>
                    <a:pt x="936615" y="38099"/>
                  </a:lnTo>
                  <a:lnTo>
                    <a:pt x="1016947" y="38099"/>
                  </a:lnTo>
                  <a:lnTo>
                    <a:pt x="997931" y="25399"/>
                  </a:lnTo>
                  <a:close/>
                </a:path>
                <a:path w="1597025" h="1574800">
                  <a:moveTo>
                    <a:pt x="959249" y="12699"/>
                  </a:moveTo>
                  <a:lnTo>
                    <a:pt x="637459" y="12699"/>
                  </a:lnTo>
                  <a:lnTo>
                    <a:pt x="618071" y="25399"/>
                  </a:lnTo>
                  <a:lnTo>
                    <a:pt x="978729" y="25399"/>
                  </a:lnTo>
                  <a:lnTo>
                    <a:pt x="959249" y="12699"/>
                  </a:lnTo>
                  <a:close/>
                </a:path>
                <a:path w="1597025" h="1574800">
                  <a:moveTo>
                    <a:pt x="859809" y="0"/>
                  </a:moveTo>
                  <a:lnTo>
                    <a:pt x="736899" y="0"/>
                  </a:lnTo>
                  <a:lnTo>
                    <a:pt x="716677" y="12699"/>
                  </a:lnTo>
                  <a:lnTo>
                    <a:pt x="880031" y="12699"/>
                  </a:lnTo>
                  <a:lnTo>
                    <a:pt x="859809" y="0"/>
                  </a:lnTo>
                  <a:close/>
                </a:path>
              </a:pathLst>
            </a:custGeom>
            <a:solidFill>
              <a:srgbClr val="FFFF00"/>
            </a:solidFill>
          </p:spPr>
          <p:txBody>
            <a:bodyPr wrap="square" lIns="0" tIns="0" rIns="0" bIns="0" rtlCol="0"/>
            <a:lstStyle/>
            <a:p>
              <a:endParaRPr/>
            </a:p>
          </p:txBody>
        </p:sp>
        <p:pic>
          <p:nvPicPr>
            <p:cNvPr id="9" name="object 9"/>
            <p:cNvPicPr/>
            <p:nvPr/>
          </p:nvPicPr>
          <p:blipFill>
            <a:blip r:embed="rId3" cstate="print"/>
            <a:stretch>
              <a:fillRect/>
            </a:stretch>
          </p:blipFill>
          <p:spPr>
            <a:xfrm>
              <a:off x="6872723" y="4363531"/>
              <a:ext cx="1196627" cy="509082"/>
            </a:xfrm>
            <a:prstGeom prst="rect">
              <a:avLst/>
            </a:prstGeom>
          </p:spPr>
        </p:pic>
      </p:grpSp>
      <p:sp>
        <p:nvSpPr>
          <p:cNvPr id="10" name="object 10"/>
          <p:cNvSpPr txBox="1"/>
          <p:nvPr/>
        </p:nvSpPr>
        <p:spPr>
          <a:xfrm>
            <a:off x="7014285" y="4423570"/>
            <a:ext cx="916305" cy="290195"/>
          </a:xfrm>
          <a:prstGeom prst="rect">
            <a:avLst/>
          </a:prstGeom>
        </p:spPr>
        <p:txBody>
          <a:bodyPr vert="horz" wrap="square" lIns="0" tIns="17145" rIns="0" bIns="0" rtlCol="0">
            <a:spAutoFit/>
          </a:bodyPr>
          <a:lstStyle/>
          <a:p>
            <a:pPr marL="12700">
              <a:lnSpc>
                <a:spcPct val="100000"/>
              </a:lnSpc>
              <a:spcBef>
                <a:spcPts val="135"/>
              </a:spcBef>
            </a:pPr>
            <a:r>
              <a:rPr sz="1700" spc="15" dirty="0">
                <a:solidFill>
                  <a:srgbClr val="FFFF00"/>
                </a:solidFill>
                <a:latin typeface="Cambria"/>
                <a:cs typeface="Cambria"/>
              </a:rPr>
              <a:t>Cell</a:t>
            </a:r>
            <a:r>
              <a:rPr sz="1700" spc="-45" dirty="0">
                <a:solidFill>
                  <a:srgbClr val="FFFF00"/>
                </a:solidFill>
                <a:latin typeface="Cambria"/>
                <a:cs typeface="Cambria"/>
              </a:rPr>
              <a:t> </a:t>
            </a:r>
            <a:r>
              <a:rPr sz="1700" spc="20" dirty="0">
                <a:solidFill>
                  <a:srgbClr val="FFFF00"/>
                </a:solidFill>
                <a:latin typeface="Cambria"/>
                <a:cs typeface="Cambria"/>
              </a:rPr>
              <a:t>Body</a:t>
            </a:r>
            <a:endParaRPr sz="1700">
              <a:latin typeface="Cambria"/>
              <a:cs typeface="Cambria"/>
            </a:endParaRPr>
          </a:p>
        </p:txBody>
      </p:sp>
      <p:grpSp>
        <p:nvGrpSpPr>
          <p:cNvPr id="11" name="object 11"/>
          <p:cNvGrpSpPr/>
          <p:nvPr/>
        </p:nvGrpSpPr>
        <p:grpSpPr>
          <a:xfrm>
            <a:off x="6805192" y="4478204"/>
            <a:ext cx="1549400" cy="1122680"/>
            <a:chOff x="6805192" y="4478204"/>
            <a:chExt cx="1549400" cy="1122680"/>
          </a:xfrm>
        </p:grpSpPr>
        <p:pic>
          <p:nvPicPr>
            <p:cNvPr id="12" name="object 12"/>
            <p:cNvPicPr/>
            <p:nvPr/>
          </p:nvPicPr>
          <p:blipFill>
            <a:blip r:embed="rId4" cstate="print"/>
            <a:stretch>
              <a:fillRect/>
            </a:stretch>
          </p:blipFill>
          <p:spPr>
            <a:xfrm>
              <a:off x="6805192" y="4807322"/>
              <a:ext cx="1150431" cy="575914"/>
            </a:xfrm>
            <a:prstGeom prst="rect">
              <a:avLst/>
            </a:prstGeom>
          </p:spPr>
        </p:pic>
        <p:sp>
          <p:nvSpPr>
            <p:cNvPr id="13" name="object 13"/>
            <p:cNvSpPr/>
            <p:nvPr/>
          </p:nvSpPr>
          <p:spPr>
            <a:xfrm>
              <a:off x="8027050" y="4487729"/>
              <a:ext cx="0" cy="1103630"/>
            </a:xfrm>
            <a:custGeom>
              <a:avLst/>
              <a:gdLst/>
              <a:ahLst/>
              <a:cxnLst/>
              <a:rect l="l" t="t" r="r" b="b"/>
              <a:pathLst>
                <a:path h="1103629">
                  <a:moveTo>
                    <a:pt x="0" y="0"/>
                  </a:moveTo>
                  <a:lnTo>
                    <a:pt x="0" y="1103194"/>
                  </a:lnTo>
                </a:path>
              </a:pathLst>
            </a:custGeom>
            <a:ln w="18552">
              <a:solidFill>
                <a:srgbClr val="FFFF00"/>
              </a:solidFill>
            </a:ln>
          </p:spPr>
          <p:txBody>
            <a:bodyPr wrap="square" lIns="0" tIns="0" rIns="0" bIns="0" rtlCol="0"/>
            <a:lstStyle/>
            <a:p>
              <a:endParaRPr/>
            </a:p>
          </p:txBody>
        </p:sp>
        <p:pic>
          <p:nvPicPr>
            <p:cNvPr id="14" name="object 14"/>
            <p:cNvPicPr/>
            <p:nvPr/>
          </p:nvPicPr>
          <p:blipFill>
            <a:blip r:embed="rId5" cstate="print"/>
            <a:stretch>
              <a:fillRect/>
            </a:stretch>
          </p:blipFill>
          <p:spPr>
            <a:xfrm>
              <a:off x="7909335" y="4728144"/>
              <a:ext cx="445256" cy="612274"/>
            </a:xfrm>
            <a:prstGeom prst="rect">
              <a:avLst/>
            </a:prstGeom>
          </p:spPr>
        </p:pic>
      </p:grpSp>
      <p:sp>
        <p:nvSpPr>
          <p:cNvPr id="15" name="object 15"/>
          <p:cNvSpPr txBox="1"/>
          <p:nvPr/>
        </p:nvSpPr>
        <p:spPr>
          <a:xfrm>
            <a:off x="8078727" y="4799878"/>
            <a:ext cx="107314" cy="356870"/>
          </a:xfrm>
          <a:prstGeom prst="rect">
            <a:avLst/>
          </a:prstGeom>
        </p:spPr>
        <p:txBody>
          <a:bodyPr vert="horz" wrap="square" lIns="0" tIns="15240" rIns="0" bIns="0" rtlCol="0">
            <a:spAutoFit/>
          </a:bodyPr>
          <a:lstStyle/>
          <a:p>
            <a:pPr marL="12700">
              <a:lnSpc>
                <a:spcPct val="100000"/>
              </a:lnSpc>
              <a:spcBef>
                <a:spcPts val="120"/>
              </a:spcBef>
            </a:pPr>
            <a:r>
              <a:rPr sz="2150" i="1" spc="10" dirty="0">
                <a:solidFill>
                  <a:srgbClr val="FDFFFF"/>
                </a:solidFill>
                <a:latin typeface="Cambria"/>
                <a:cs typeface="Cambria"/>
              </a:rPr>
              <a:t>f</a:t>
            </a:r>
            <a:endParaRPr sz="2150">
              <a:latin typeface="Cambria"/>
              <a:cs typeface="Cambria"/>
            </a:endParaRPr>
          </a:p>
        </p:txBody>
      </p:sp>
      <p:grpSp>
        <p:nvGrpSpPr>
          <p:cNvPr id="16" name="object 16"/>
          <p:cNvGrpSpPr/>
          <p:nvPr/>
        </p:nvGrpSpPr>
        <p:grpSpPr>
          <a:xfrm>
            <a:off x="5940466" y="3393523"/>
            <a:ext cx="1350010" cy="1383030"/>
            <a:chOff x="5940466" y="3393523"/>
            <a:chExt cx="1350010" cy="1383030"/>
          </a:xfrm>
        </p:grpSpPr>
        <p:sp>
          <p:nvSpPr>
            <p:cNvPr id="17" name="object 17"/>
            <p:cNvSpPr/>
            <p:nvPr/>
          </p:nvSpPr>
          <p:spPr>
            <a:xfrm>
              <a:off x="6280716" y="3725114"/>
              <a:ext cx="576580" cy="697230"/>
            </a:xfrm>
            <a:custGeom>
              <a:avLst/>
              <a:gdLst/>
              <a:ahLst/>
              <a:cxnLst/>
              <a:rect l="l" t="t" r="r" b="b"/>
              <a:pathLst>
                <a:path w="576579" h="697229">
                  <a:moveTo>
                    <a:pt x="0" y="0"/>
                  </a:moveTo>
                  <a:lnTo>
                    <a:pt x="576329" y="696938"/>
                  </a:lnTo>
                </a:path>
              </a:pathLst>
            </a:custGeom>
            <a:ln w="18468">
              <a:solidFill>
                <a:srgbClr val="428ACE"/>
              </a:solidFill>
            </a:ln>
          </p:spPr>
          <p:txBody>
            <a:bodyPr wrap="square" lIns="0" tIns="0" rIns="0" bIns="0" rtlCol="0"/>
            <a:lstStyle/>
            <a:p>
              <a:endParaRPr/>
            </a:p>
          </p:txBody>
        </p:sp>
        <p:pic>
          <p:nvPicPr>
            <p:cNvPr id="18" name="object 18"/>
            <p:cNvPicPr/>
            <p:nvPr/>
          </p:nvPicPr>
          <p:blipFill>
            <a:blip r:embed="rId6" cstate="print"/>
            <a:stretch>
              <a:fillRect/>
            </a:stretch>
          </p:blipFill>
          <p:spPr>
            <a:xfrm>
              <a:off x="6798513" y="4368392"/>
              <a:ext cx="112798" cy="119336"/>
            </a:xfrm>
            <a:prstGeom prst="rect">
              <a:avLst/>
            </a:prstGeom>
          </p:spPr>
        </p:pic>
        <p:pic>
          <p:nvPicPr>
            <p:cNvPr id="19" name="object 19"/>
            <p:cNvPicPr/>
            <p:nvPr/>
          </p:nvPicPr>
          <p:blipFill>
            <a:blip r:embed="rId7" cstate="print"/>
            <a:stretch>
              <a:fillRect/>
            </a:stretch>
          </p:blipFill>
          <p:spPr>
            <a:xfrm>
              <a:off x="5940466" y="3620546"/>
              <a:ext cx="1057484" cy="1155754"/>
            </a:xfrm>
            <a:prstGeom prst="rect">
              <a:avLst/>
            </a:prstGeom>
          </p:spPr>
        </p:pic>
        <p:pic>
          <p:nvPicPr>
            <p:cNvPr id="20" name="object 20"/>
            <p:cNvPicPr/>
            <p:nvPr/>
          </p:nvPicPr>
          <p:blipFill>
            <a:blip r:embed="rId8" cstate="print"/>
            <a:stretch>
              <a:fillRect/>
            </a:stretch>
          </p:blipFill>
          <p:spPr>
            <a:xfrm>
              <a:off x="6192236" y="3853703"/>
              <a:ext cx="545517" cy="656589"/>
            </a:xfrm>
            <a:prstGeom prst="rect">
              <a:avLst/>
            </a:prstGeom>
          </p:spPr>
        </p:pic>
        <p:pic>
          <p:nvPicPr>
            <p:cNvPr id="21" name="object 21"/>
            <p:cNvPicPr/>
            <p:nvPr/>
          </p:nvPicPr>
          <p:blipFill>
            <a:blip r:embed="rId9" cstate="print"/>
            <a:stretch>
              <a:fillRect/>
            </a:stretch>
          </p:blipFill>
          <p:spPr>
            <a:xfrm>
              <a:off x="6218751" y="3393523"/>
              <a:ext cx="1071398" cy="502202"/>
            </a:xfrm>
            <a:prstGeom prst="rect">
              <a:avLst/>
            </a:prstGeom>
          </p:spPr>
        </p:pic>
      </p:grpSp>
      <p:sp>
        <p:nvSpPr>
          <p:cNvPr id="22" name="object 22"/>
          <p:cNvSpPr txBox="1"/>
          <p:nvPr/>
        </p:nvSpPr>
        <p:spPr>
          <a:xfrm>
            <a:off x="6359572" y="3447600"/>
            <a:ext cx="794385" cy="290195"/>
          </a:xfrm>
          <a:prstGeom prst="rect">
            <a:avLst/>
          </a:prstGeom>
        </p:spPr>
        <p:txBody>
          <a:bodyPr vert="horz" wrap="square" lIns="0" tIns="17145" rIns="0" bIns="0" rtlCol="0">
            <a:spAutoFit/>
          </a:bodyPr>
          <a:lstStyle/>
          <a:p>
            <a:pPr marL="12700">
              <a:lnSpc>
                <a:spcPct val="100000"/>
              </a:lnSpc>
              <a:spcBef>
                <a:spcPts val="135"/>
              </a:spcBef>
            </a:pPr>
            <a:r>
              <a:rPr sz="1700" spc="20" dirty="0">
                <a:solidFill>
                  <a:srgbClr val="FF0000"/>
                </a:solidFill>
                <a:latin typeface="Cambria"/>
                <a:cs typeface="Cambria"/>
              </a:rPr>
              <a:t>synapse</a:t>
            </a:r>
            <a:endParaRPr sz="1700">
              <a:latin typeface="Cambria"/>
              <a:cs typeface="Cambria"/>
            </a:endParaRPr>
          </a:p>
        </p:txBody>
      </p:sp>
      <p:grpSp>
        <p:nvGrpSpPr>
          <p:cNvPr id="23" name="object 23"/>
          <p:cNvGrpSpPr/>
          <p:nvPr/>
        </p:nvGrpSpPr>
        <p:grpSpPr>
          <a:xfrm>
            <a:off x="5882281" y="3794368"/>
            <a:ext cx="4013835" cy="2554605"/>
            <a:chOff x="5882281" y="3794368"/>
            <a:chExt cx="4013835" cy="2554605"/>
          </a:xfrm>
        </p:grpSpPr>
        <p:pic>
          <p:nvPicPr>
            <p:cNvPr id="24" name="object 24"/>
            <p:cNvPicPr/>
            <p:nvPr/>
          </p:nvPicPr>
          <p:blipFill>
            <a:blip r:embed="rId10" cstate="print"/>
            <a:stretch>
              <a:fillRect/>
            </a:stretch>
          </p:blipFill>
          <p:spPr>
            <a:xfrm>
              <a:off x="6506694" y="3794368"/>
              <a:ext cx="436601" cy="464934"/>
            </a:xfrm>
            <a:prstGeom prst="rect">
              <a:avLst/>
            </a:prstGeom>
          </p:spPr>
        </p:pic>
        <p:sp>
          <p:nvSpPr>
            <p:cNvPr id="25" name="object 25"/>
            <p:cNvSpPr/>
            <p:nvPr/>
          </p:nvSpPr>
          <p:spPr>
            <a:xfrm>
              <a:off x="5891488" y="5039280"/>
              <a:ext cx="703580" cy="0"/>
            </a:xfrm>
            <a:custGeom>
              <a:avLst/>
              <a:gdLst/>
              <a:ahLst/>
              <a:cxnLst/>
              <a:rect l="l" t="t" r="r" b="b"/>
              <a:pathLst>
                <a:path w="703579">
                  <a:moveTo>
                    <a:pt x="0" y="0"/>
                  </a:moveTo>
                  <a:lnTo>
                    <a:pt x="703134" y="0"/>
                  </a:lnTo>
                </a:path>
              </a:pathLst>
            </a:custGeom>
            <a:ln w="18345">
              <a:solidFill>
                <a:srgbClr val="006FC0"/>
              </a:solidFill>
            </a:ln>
          </p:spPr>
          <p:txBody>
            <a:bodyPr wrap="square" lIns="0" tIns="0" rIns="0" bIns="0" rtlCol="0"/>
            <a:lstStyle/>
            <a:p>
              <a:endParaRPr/>
            </a:p>
          </p:txBody>
        </p:sp>
        <p:pic>
          <p:nvPicPr>
            <p:cNvPr id="26" name="object 26"/>
            <p:cNvPicPr/>
            <p:nvPr/>
          </p:nvPicPr>
          <p:blipFill>
            <a:blip r:embed="rId11" cstate="print"/>
            <a:stretch>
              <a:fillRect/>
            </a:stretch>
          </p:blipFill>
          <p:spPr>
            <a:xfrm>
              <a:off x="6569763" y="4984611"/>
              <a:ext cx="110572" cy="109338"/>
            </a:xfrm>
            <a:prstGeom prst="rect">
              <a:avLst/>
            </a:prstGeom>
          </p:spPr>
        </p:pic>
        <p:sp>
          <p:nvSpPr>
            <p:cNvPr id="27" name="object 27"/>
            <p:cNvSpPr/>
            <p:nvPr/>
          </p:nvSpPr>
          <p:spPr>
            <a:xfrm>
              <a:off x="6154468" y="5650913"/>
              <a:ext cx="696595" cy="688975"/>
            </a:xfrm>
            <a:custGeom>
              <a:avLst/>
              <a:gdLst/>
              <a:ahLst/>
              <a:cxnLst/>
              <a:rect l="l" t="t" r="r" b="b"/>
              <a:pathLst>
                <a:path w="696595" h="688975">
                  <a:moveTo>
                    <a:pt x="0" y="688471"/>
                  </a:moveTo>
                  <a:lnTo>
                    <a:pt x="696270" y="0"/>
                  </a:lnTo>
                </a:path>
              </a:pathLst>
            </a:custGeom>
            <a:ln w="18447">
              <a:solidFill>
                <a:srgbClr val="006FC0"/>
              </a:solidFill>
            </a:ln>
          </p:spPr>
          <p:txBody>
            <a:bodyPr wrap="square" lIns="0" tIns="0" rIns="0" bIns="0" rtlCol="0"/>
            <a:lstStyle/>
            <a:p>
              <a:endParaRPr/>
            </a:p>
          </p:txBody>
        </p:sp>
        <p:pic>
          <p:nvPicPr>
            <p:cNvPr id="28" name="object 28"/>
            <p:cNvPicPr/>
            <p:nvPr/>
          </p:nvPicPr>
          <p:blipFill>
            <a:blip r:embed="rId12" cstate="print"/>
            <a:stretch>
              <a:fillRect/>
            </a:stretch>
          </p:blipFill>
          <p:spPr>
            <a:xfrm>
              <a:off x="6794061" y="5590924"/>
              <a:ext cx="117250" cy="116034"/>
            </a:xfrm>
            <a:prstGeom prst="rect">
              <a:avLst/>
            </a:prstGeom>
          </p:spPr>
        </p:pic>
        <p:pic>
          <p:nvPicPr>
            <p:cNvPr id="29" name="object 29"/>
            <p:cNvPicPr/>
            <p:nvPr/>
          </p:nvPicPr>
          <p:blipFill>
            <a:blip r:embed="rId13" cstate="print"/>
            <a:stretch>
              <a:fillRect/>
            </a:stretch>
          </p:blipFill>
          <p:spPr>
            <a:xfrm>
              <a:off x="6330808" y="5594519"/>
              <a:ext cx="402122" cy="397671"/>
            </a:xfrm>
            <a:prstGeom prst="rect">
              <a:avLst/>
            </a:prstGeom>
          </p:spPr>
        </p:pic>
        <p:sp>
          <p:nvSpPr>
            <p:cNvPr id="30" name="object 30"/>
            <p:cNvSpPr/>
            <p:nvPr/>
          </p:nvSpPr>
          <p:spPr>
            <a:xfrm>
              <a:off x="8442067" y="5039280"/>
              <a:ext cx="1368425" cy="0"/>
            </a:xfrm>
            <a:custGeom>
              <a:avLst/>
              <a:gdLst/>
              <a:ahLst/>
              <a:cxnLst/>
              <a:rect l="l" t="t" r="r" b="b"/>
              <a:pathLst>
                <a:path w="1368425">
                  <a:moveTo>
                    <a:pt x="0" y="0"/>
                  </a:moveTo>
                  <a:lnTo>
                    <a:pt x="1367865" y="0"/>
                  </a:lnTo>
                </a:path>
              </a:pathLst>
            </a:custGeom>
            <a:ln w="18345">
              <a:solidFill>
                <a:srgbClr val="00AF50"/>
              </a:solidFill>
            </a:ln>
          </p:spPr>
          <p:txBody>
            <a:bodyPr wrap="square" lIns="0" tIns="0" rIns="0" bIns="0" rtlCol="0"/>
            <a:lstStyle/>
            <a:p>
              <a:endParaRPr/>
            </a:p>
          </p:txBody>
        </p:sp>
        <p:pic>
          <p:nvPicPr>
            <p:cNvPr id="31" name="object 31"/>
            <p:cNvPicPr/>
            <p:nvPr/>
          </p:nvPicPr>
          <p:blipFill>
            <a:blip r:embed="rId14" cstate="print"/>
            <a:stretch>
              <a:fillRect/>
            </a:stretch>
          </p:blipFill>
          <p:spPr>
            <a:xfrm>
              <a:off x="9785072" y="4984611"/>
              <a:ext cx="110572" cy="109338"/>
            </a:xfrm>
            <a:prstGeom prst="rect">
              <a:avLst/>
            </a:prstGeom>
          </p:spPr>
        </p:pic>
        <p:pic>
          <p:nvPicPr>
            <p:cNvPr id="32" name="object 32"/>
            <p:cNvPicPr/>
            <p:nvPr/>
          </p:nvPicPr>
          <p:blipFill>
            <a:blip r:embed="rId15" cstate="print"/>
            <a:stretch>
              <a:fillRect/>
            </a:stretch>
          </p:blipFill>
          <p:spPr>
            <a:xfrm>
              <a:off x="8375464" y="4975806"/>
              <a:ext cx="1447084" cy="502202"/>
            </a:xfrm>
            <a:prstGeom prst="rect">
              <a:avLst/>
            </a:prstGeom>
          </p:spPr>
        </p:pic>
      </p:grpSp>
      <p:sp>
        <p:nvSpPr>
          <p:cNvPr id="33" name="object 33"/>
          <p:cNvSpPr txBox="1"/>
          <p:nvPr/>
        </p:nvSpPr>
        <p:spPr>
          <a:xfrm>
            <a:off x="8515171" y="5032359"/>
            <a:ext cx="1174115" cy="290195"/>
          </a:xfrm>
          <a:prstGeom prst="rect">
            <a:avLst/>
          </a:prstGeom>
        </p:spPr>
        <p:txBody>
          <a:bodyPr vert="horz" wrap="square" lIns="0" tIns="17145" rIns="0" bIns="0" rtlCol="0">
            <a:spAutoFit/>
          </a:bodyPr>
          <a:lstStyle/>
          <a:p>
            <a:pPr marL="12700">
              <a:lnSpc>
                <a:spcPct val="100000"/>
              </a:lnSpc>
              <a:spcBef>
                <a:spcPts val="135"/>
              </a:spcBef>
            </a:pPr>
            <a:r>
              <a:rPr sz="1700" spc="25" dirty="0">
                <a:solidFill>
                  <a:srgbClr val="00AF50"/>
                </a:solidFill>
                <a:latin typeface="Cambria"/>
                <a:cs typeface="Cambria"/>
              </a:rPr>
              <a:t>output</a:t>
            </a:r>
            <a:r>
              <a:rPr sz="1700" spc="-55" dirty="0">
                <a:solidFill>
                  <a:srgbClr val="00AF50"/>
                </a:solidFill>
                <a:latin typeface="Cambria"/>
                <a:cs typeface="Cambria"/>
              </a:rPr>
              <a:t> </a:t>
            </a:r>
            <a:r>
              <a:rPr sz="1700" spc="25" dirty="0">
                <a:solidFill>
                  <a:srgbClr val="00AF50"/>
                </a:solidFill>
                <a:latin typeface="Cambria"/>
                <a:cs typeface="Cambria"/>
              </a:rPr>
              <a:t>axon</a:t>
            </a:r>
            <a:endParaRPr sz="1700">
              <a:latin typeface="Cambria"/>
              <a:cs typeface="Cambria"/>
            </a:endParaRPr>
          </a:p>
        </p:txBody>
      </p:sp>
      <p:grpSp>
        <p:nvGrpSpPr>
          <p:cNvPr id="34" name="object 34"/>
          <p:cNvGrpSpPr/>
          <p:nvPr/>
        </p:nvGrpSpPr>
        <p:grpSpPr>
          <a:xfrm>
            <a:off x="7686707" y="4389306"/>
            <a:ext cx="1886585" cy="1976755"/>
            <a:chOff x="7686707" y="4389306"/>
            <a:chExt cx="1886585" cy="1976755"/>
          </a:xfrm>
        </p:grpSpPr>
        <p:pic>
          <p:nvPicPr>
            <p:cNvPr id="35" name="object 35"/>
            <p:cNvPicPr/>
            <p:nvPr/>
          </p:nvPicPr>
          <p:blipFill>
            <a:blip r:embed="rId16" cstate="print"/>
            <a:stretch>
              <a:fillRect/>
            </a:stretch>
          </p:blipFill>
          <p:spPr>
            <a:xfrm>
              <a:off x="8297451" y="4389306"/>
              <a:ext cx="1275289" cy="597323"/>
            </a:xfrm>
            <a:prstGeom prst="rect">
              <a:avLst/>
            </a:prstGeom>
          </p:spPr>
        </p:pic>
        <p:pic>
          <p:nvPicPr>
            <p:cNvPr id="36" name="object 36"/>
            <p:cNvPicPr/>
            <p:nvPr/>
          </p:nvPicPr>
          <p:blipFill>
            <a:blip r:embed="rId17" cstate="print"/>
            <a:stretch>
              <a:fillRect/>
            </a:stretch>
          </p:blipFill>
          <p:spPr>
            <a:xfrm>
              <a:off x="7686707" y="5684429"/>
              <a:ext cx="1328812" cy="681069"/>
            </a:xfrm>
            <a:prstGeom prst="rect">
              <a:avLst/>
            </a:prstGeom>
          </p:spPr>
        </p:pic>
      </p:grpSp>
      <p:sp>
        <p:nvSpPr>
          <p:cNvPr id="37" name="object 37"/>
          <p:cNvSpPr txBox="1"/>
          <p:nvPr/>
        </p:nvSpPr>
        <p:spPr>
          <a:xfrm>
            <a:off x="7829198" y="5742588"/>
            <a:ext cx="998219" cy="290195"/>
          </a:xfrm>
          <a:prstGeom prst="rect">
            <a:avLst/>
          </a:prstGeom>
        </p:spPr>
        <p:txBody>
          <a:bodyPr vert="horz" wrap="square" lIns="0" tIns="17145" rIns="0" bIns="0" rtlCol="0">
            <a:spAutoFit/>
          </a:bodyPr>
          <a:lstStyle/>
          <a:p>
            <a:pPr marL="12700">
              <a:lnSpc>
                <a:spcPct val="100000"/>
              </a:lnSpc>
              <a:spcBef>
                <a:spcPts val="135"/>
              </a:spcBef>
            </a:pPr>
            <a:r>
              <a:rPr sz="1700" spc="15" dirty="0">
                <a:solidFill>
                  <a:srgbClr val="6F2F9F"/>
                </a:solidFill>
                <a:latin typeface="Cambria"/>
                <a:cs typeface="Cambria"/>
              </a:rPr>
              <a:t>Activation</a:t>
            </a:r>
            <a:endParaRPr sz="1700">
              <a:latin typeface="Cambria"/>
              <a:cs typeface="Cambria"/>
            </a:endParaRPr>
          </a:p>
        </p:txBody>
      </p:sp>
      <p:sp>
        <p:nvSpPr>
          <p:cNvPr id="38" name="object 38"/>
          <p:cNvSpPr txBox="1"/>
          <p:nvPr/>
        </p:nvSpPr>
        <p:spPr>
          <a:xfrm>
            <a:off x="7920290" y="5918932"/>
            <a:ext cx="817244" cy="290195"/>
          </a:xfrm>
          <a:prstGeom prst="rect">
            <a:avLst/>
          </a:prstGeom>
        </p:spPr>
        <p:txBody>
          <a:bodyPr vert="horz" wrap="square" lIns="0" tIns="17145" rIns="0" bIns="0" rtlCol="0">
            <a:spAutoFit/>
          </a:bodyPr>
          <a:lstStyle/>
          <a:p>
            <a:pPr marL="12700">
              <a:lnSpc>
                <a:spcPct val="100000"/>
              </a:lnSpc>
              <a:spcBef>
                <a:spcPts val="135"/>
              </a:spcBef>
            </a:pPr>
            <a:r>
              <a:rPr sz="1700" spc="25" dirty="0">
                <a:solidFill>
                  <a:srgbClr val="6F2F9F"/>
                </a:solidFill>
                <a:latin typeface="Cambria"/>
                <a:cs typeface="Cambria"/>
              </a:rPr>
              <a:t>f</a:t>
            </a:r>
            <a:r>
              <a:rPr sz="1700" spc="-10" dirty="0">
                <a:solidFill>
                  <a:srgbClr val="6F2F9F"/>
                </a:solidFill>
                <a:latin typeface="Cambria"/>
                <a:cs typeface="Cambria"/>
              </a:rPr>
              <a:t>u</a:t>
            </a:r>
            <a:r>
              <a:rPr sz="1700" spc="30" dirty="0">
                <a:solidFill>
                  <a:srgbClr val="6F2F9F"/>
                </a:solidFill>
                <a:latin typeface="Cambria"/>
                <a:cs typeface="Cambria"/>
              </a:rPr>
              <a:t>n</a:t>
            </a:r>
            <a:r>
              <a:rPr sz="1700" spc="15" dirty="0">
                <a:solidFill>
                  <a:srgbClr val="6F2F9F"/>
                </a:solidFill>
                <a:latin typeface="Cambria"/>
                <a:cs typeface="Cambria"/>
              </a:rPr>
              <a:t>c</a:t>
            </a:r>
            <a:r>
              <a:rPr sz="1700" spc="20" dirty="0">
                <a:solidFill>
                  <a:srgbClr val="6F2F9F"/>
                </a:solidFill>
                <a:latin typeface="Cambria"/>
                <a:cs typeface="Cambria"/>
              </a:rPr>
              <a:t>t</a:t>
            </a:r>
            <a:r>
              <a:rPr sz="1700" spc="25" dirty="0">
                <a:solidFill>
                  <a:srgbClr val="6F2F9F"/>
                </a:solidFill>
                <a:latin typeface="Cambria"/>
                <a:cs typeface="Cambria"/>
              </a:rPr>
              <a:t>ion</a:t>
            </a:r>
            <a:endParaRPr sz="1700">
              <a:latin typeface="Cambria"/>
              <a:cs typeface="Cambria"/>
            </a:endParaRPr>
          </a:p>
        </p:txBody>
      </p:sp>
      <p:grpSp>
        <p:nvGrpSpPr>
          <p:cNvPr id="39" name="object 39"/>
          <p:cNvGrpSpPr/>
          <p:nvPr/>
        </p:nvGrpSpPr>
        <p:grpSpPr>
          <a:xfrm>
            <a:off x="4291625" y="4927649"/>
            <a:ext cx="4195445" cy="1793239"/>
            <a:chOff x="4291625" y="4927649"/>
            <a:chExt cx="4195445" cy="1793239"/>
          </a:xfrm>
        </p:grpSpPr>
        <p:sp>
          <p:nvSpPr>
            <p:cNvPr id="40" name="object 40"/>
            <p:cNvSpPr/>
            <p:nvPr/>
          </p:nvSpPr>
          <p:spPr>
            <a:xfrm>
              <a:off x="8350047" y="5161093"/>
              <a:ext cx="0" cy="671830"/>
            </a:xfrm>
            <a:custGeom>
              <a:avLst/>
              <a:gdLst/>
              <a:ahLst/>
              <a:cxnLst/>
              <a:rect l="l" t="t" r="r" b="b"/>
              <a:pathLst>
                <a:path h="671829">
                  <a:moveTo>
                    <a:pt x="0" y="671273"/>
                  </a:moveTo>
                  <a:lnTo>
                    <a:pt x="0" y="0"/>
                  </a:lnTo>
                </a:path>
              </a:pathLst>
            </a:custGeom>
            <a:ln w="9276">
              <a:solidFill>
                <a:srgbClr val="FFFFFF"/>
              </a:solidFill>
            </a:ln>
          </p:spPr>
          <p:txBody>
            <a:bodyPr wrap="square" lIns="0" tIns="0" rIns="0" bIns="0" rtlCol="0"/>
            <a:lstStyle/>
            <a:p>
              <a:endParaRPr/>
            </a:p>
          </p:txBody>
        </p:sp>
        <p:pic>
          <p:nvPicPr>
            <p:cNvPr id="41" name="object 41"/>
            <p:cNvPicPr/>
            <p:nvPr/>
          </p:nvPicPr>
          <p:blipFill>
            <a:blip r:embed="rId18" cstate="print"/>
            <a:stretch>
              <a:fillRect/>
            </a:stretch>
          </p:blipFill>
          <p:spPr>
            <a:xfrm>
              <a:off x="8229363" y="4927649"/>
              <a:ext cx="257414" cy="254541"/>
            </a:xfrm>
            <a:prstGeom prst="rect">
              <a:avLst/>
            </a:prstGeom>
          </p:spPr>
        </p:pic>
        <p:pic>
          <p:nvPicPr>
            <p:cNvPr id="42" name="object 42"/>
            <p:cNvPicPr/>
            <p:nvPr/>
          </p:nvPicPr>
          <p:blipFill>
            <a:blip r:embed="rId19" cstate="print"/>
            <a:stretch>
              <a:fillRect/>
            </a:stretch>
          </p:blipFill>
          <p:spPr>
            <a:xfrm>
              <a:off x="8267210" y="4952874"/>
              <a:ext cx="174855" cy="172904"/>
            </a:xfrm>
            <a:prstGeom prst="rect">
              <a:avLst/>
            </a:prstGeom>
          </p:spPr>
        </p:pic>
        <p:pic>
          <p:nvPicPr>
            <p:cNvPr id="43" name="object 43"/>
            <p:cNvPicPr/>
            <p:nvPr/>
          </p:nvPicPr>
          <p:blipFill>
            <a:blip r:embed="rId20" cstate="print"/>
            <a:stretch>
              <a:fillRect/>
            </a:stretch>
          </p:blipFill>
          <p:spPr>
            <a:xfrm>
              <a:off x="5968295" y="6317343"/>
              <a:ext cx="257414" cy="254541"/>
            </a:xfrm>
            <a:prstGeom prst="rect">
              <a:avLst/>
            </a:prstGeom>
          </p:spPr>
        </p:pic>
        <p:pic>
          <p:nvPicPr>
            <p:cNvPr id="44" name="object 44"/>
            <p:cNvPicPr/>
            <p:nvPr/>
          </p:nvPicPr>
          <p:blipFill>
            <a:blip r:embed="rId21" cstate="print"/>
            <a:stretch>
              <a:fillRect/>
            </a:stretch>
          </p:blipFill>
          <p:spPr>
            <a:xfrm>
              <a:off x="5793770" y="6341472"/>
              <a:ext cx="389361" cy="379102"/>
            </a:xfrm>
            <a:prstGeom prst="rect">
              <a:avLst/>
            </a:prstGeom>
          </p:spPr>
        </p:pic>
        <p:pic>
          <p:nvPicPr>
            <p:cNvPr id="45" name="object 45"/>
            <p:cNvPicPr/>
            <p:nvPr/>
          </p:nvPicPr>
          <p:blipFill>
            <a:blip r:embed="rId22" cstate="print"/>
            <a:stretch>
              <a:fillRect/>
            </a:stretch>
          </p:blipFill>
          <p:spPr>
            <a:xfrm>
              <a:off x="5669138" y="4941408"/>
              <a:ext cx="257414" cy="261420"/>
            </a:xfrm>
            <a:prstGeom prst="rect">
              <a:avLst/>
            </a:prstGeom>
          </p:spPr>
        </p:pic>
        <p:pic>
          <p:nvPicPr>
            <p:cNvPr id="46" name="object 46"/>
            <p:cNvPicPr/>
            <p:nvPr/>
          </p:nvPicPr>
          <p:blipFill>
            <a:blip r:embed="rId23" cstate="print"/>
            <a:stretch>
              <a:fillRect/>
            </a:stretch>
          </p:blipFill>
          <p:spPr>
            <a:xfrm>
              <a:off x="5704387" y="4967275"/>
              <a:ext cx="174855" cy="172904"/>
            </a:xfrm>
            <a:prstGeom prst="rect">
              <a:avLst/>
            </a:prstGeom>
          </p:spPr>
        </p:pic>
        <p:sp>
          <p:nvSpPr>
            <p:cNvPr id="47" name="object 47"/>
            <p:cNvSpPr/>
            <p:nvPr/>
          </p:nvSpPr>
          <p:spPr>
            <a:xfrm>
              <a:off x="4412679" y="5053773"/>
              <a:ext cx="1206500" cy="0"/>
            </a:xfrm>
            <a:custGeom>
              <a:avLst/>
              <a:gdLst/>
              <a:ahLst/>
              <a:cxnLst/>
              <a:rect l="l" t="t" r="r" b="b"/>
              <a:pathLst>
                <a:path w="1206500">
                  <a:moveTo>
                    <a:pt x="0" y="0"/>
                  </a:moveTo>
                  <a:lnTo>
                    <a:pt x="1205996" y="0"/>
                  </a:lnTo>
                </a:path>
              </a:pathLst>
            </a:custGeom>
            <a:ln w="18345">
              <a:solidFill>
                <a:srgbClr val="00AF50"/>
              </a:solidFill>
            </a:ln>
          </p:spPr>
          <p:txBody>
            <a:bodyPr wrap="square" lIns="0" tIns="0" rIns="0" bIns="0" rtlCol="0"/>
            <a:lstStyle/>
            <a:p>
              <a:endParaRPr/>
            </a:p>
          </p:txBody>
        </p:sp>
        <p:pic>
          <p:nvPicPr>
            <p:cNvPr id="48" name="object 48"/>
            <p:cNvPicPr/>
            <p:nvPr/>
          </p:nvPicPr>
          <p:blipFill>
            <a:blip r:embed="rId24" cstate="print"/>
            <a:stretch>
              <a:fillRect/>
            </a:stretch>
          </p:blipFill>
          <p:spPr>
            <a:xfrm>
              <a:off x="5593815" y="4999104"/>
              <a:ext cx="110572" cy="109338"/>
            </a:xfrm>
            <a:prstGeom prst="rect">
              <a:avLst/>
            </a:prstGeom>
          </p:spPr>
        </p:pic>
        <p:pic>
          <p:nvPicPr>
            <p:cNvPr id="49" name="object 49"/>
            <p:cNvPicPr/>
            <p:nvPr/>
          </p:nvPicPr>
          <p:blipFill>
            <a:blip r:embed="rId25" cstate="print"/>
            <a:stretch>
              <a:fillRect/>
            </a:stretch>
          </p:blipFill>
          <p:spPr>
            <a:xfrm>
              <a:off x="4291625" y="4962047"/>
              <a:ext cx="1481869" cy="681069"/>
            </a:xfrm>
            <a:prstGeom prst="rect">
              <a:avLst/>
            </a:prstGeom>
          </p:spPr>
        </p:pic>
      </p:grpSp>
      <p:sp>
        <p:nvSpPr>
          <p:cNvPr id="50" name="object 50"/>
          <p:cNvSpPr txBox="1"/>
          <p:nvPr/>
        </p:nvSpPr>
        <p:spPr>
          <a:xfrm>
            <a:off x="4429663" y="5020435"/>
            <a:ext cx="1158240" cy="290195"/>
          </a:xfrm>
          <a:prstGeom prst="rect">
            <a:avLst/>
          </a:prstGeom>
        </p:spPr>
        <p:txBody>
          <a:bodyPr vert="horz" wrap="square" lIns="0" tIns="17145" rIns="0" bIns="0" rtlCol="0">
            <a:spAutoFit/>
          </a:bodyPr>
          <a:lstStyle/>
          <a:p>
            <a:pPr marL="12700">
              <a:lnSpc>
                <a:spcPct val="100000"/>
              </a:lnSpc>
              <a:spcBef>
                <a:spcPts val="135"/>
              </a:spcBef>
            </a:pPr>
            <a:r>
              <a:rPr sz="1700" spc="25" dirty="0">
                <a:solidFill>
                  <a:srgbClr val="00AF50"/>
                </a:solidFill>
                <a:latin typeface="Cambria"/>
                <a:cs typeface="Cambria"/>
              </a:rPr>
              <a:t>axon</a:t>
            </a:r>
            <a:r>
              <a:rPr sz="1700" spc="-25" dirty="0">
                <a:solidFill>
                  <a:srgbClr val="00AF50"/>
                </a:solidFill>
                <a:latin typeface="Cambria"/>
                <a:cs typeface="Cambria"/>
              </a:rPr>
              <a:t> </a:t>
            </a:r>
            <a:r>
              <a:rPr sz="1700" spc="25" dirty="0">
                <a:solidFill>
                  <a:srgbClr val="00AF50"/>
                </a:solidFill>
                <a:latin typeface="Cambria"/>
                <a:cs typeface="Cambria"/>
              </a:rPr>
              <a:t>from</a:t>
            </a:r>
            <a:r>
              <a:rPr sz="1700" spc="-10" dirty="0">
                <a:solidFill>
                  <a:srgbClr val="00AF50"/>
                </a:solidFill>
                <a:latin typeface="Cambria"/>
                <a:cs typeface="Cambria"/>
              </a:rPr>
              <a:t> </a:t>
            </a:r>
            <a:r>
              <a:rPr sz="1700" spc="25" dirty="0">
                <a:solidFill>
                  <a:srgbClr val="00AF50"/>
                </a:solidFill>
                <a:latin typeface="Cambria"/>
                <a:cs typeface="Cambria"/>
              </a:rPr>
              <a:t>a</a:t>
            </a:r>
            <a:endParaRPr sz="1700">
              <a:latin typeface="Cambria"/>
              <a:cs typeface="Cambria"/>
            </a:endParaRPr>
          </a:p>
        </p:txBody>
      </p:sp>
      <p:sp>
        <p:nvSpPr>
          <p:cNvPr id="51" name="object 51"/>
          <p:cNvSpPr txBox="1"/>
          <p:nvPr/>
        </p:nvSpPr>
        <p:spPr>
          <a:xfrm>
            <a:off x="4648859" y="5196825"/>
            <a:ext cx="714375" cy="290195"/>
          </a:xfrm>
          <a:prstGeom prst="rect">
            <a:avLst/>
          </a:prstGeom>
        </p:spPr>
        <p:txBody>
          <a:bodyPr vert="horz" wrap="square" lIns="0" tIns="17145" rIns="0" bIns="0" rtlCol="0">
            <a:spAutoFit/>
          </a:bodyPr>
          <a:lstStyle/>
          <a:p>
            <a:pPr marL="12700">
              <a:lnSpc>
                <a:spcPct val="100000"/>
              </a:lnSpc>
              <a:spcBef>
                <a:spcPts val="135"/>
              </a:spcBef>
            </a:pPr>
            <a:r>
              <a:rPr sz="1700" spc="35" dirty="0">
                <a:solidFill>
                  <a:srgbClr val="00AF50"/>
                </a:solidFill>
                <a:latin typeface="Cambria"/>
                <a:cs typeface="Cambria"/>
              </a:rPr>
              <a:t>n</a:t>
            </a:r>
            <a:r>
              <a:rPr sz="1700" spc="-10" dirty="0">
                <a:solidFill>
                  <a:srgbClr val="00AF50"/>
                </a:solidFill>
                <a:latin typeface="Cambria"/>
                <a:cs typeface="Cambria"/>
              </a:rPr>
              <a:t>e</a:t>
            </a:r>
            <a:r>
              <a:rPr sz="1700" spc="45" dirty="0">
                <a:solidFill>
                  <a:srgbClr val="00AF50"/>
                </a:solidFill>
                <a:latin typeface="Cambria"/>
                <a:cs typeface="Cambria"/>
              </a:rPr>
              <a:t>u</a:t>
            </a:r>
            <a:r>
              <a:rPr sz="1700" spc="5" dirty="0">
                <a:solidFill>
                  <a:srgbClr val="00AF50"/>
                </a:solidFill>
                <a:latin typeface="Cambria"/>
                <a:cs typeface="Cambria"/>
              </a:rPr>
              <a:t>r</a:t>
            </a:r>
            <a:r>
              <a:rPr sz="1700" spc="30" dirty="0">
                <a:solidFill>
                  <a:srgbClr val="00AF50"/>
                </a:solidFill>
                <a:latin typeface="Cambria"/>
                <a:cs typeface="Cambria"/>
              </a:rPr>
              <a:t>on</a:t>
            </a:r>
            <a:endParaRPr sz="1700">
              <a:latin typeface="Cambria"/>
              <a:cs typeface="Cambria"/>
            </a:endParaRPr>
          </a:p>
        </p:txBody>
      </p:sp>
      <p:grpSp>
        <p:nvGrpSpPr>
          <p:cNvPr id="52" name="object 52"/>
          <p:cNvGrpSpPr/>
          <p:nvPr/>
        </p:nvGrpSpPr>
        <p:grpSpPr>
          <a:xfrm>
            <a:off x="2587127" y="3325003"/>
            <a:ext cx="3961765" cy="2586990"/>
            <a:chOff x="2587127" y="3325003"/>
            <a:chExt cx="3961765" cy="2586990"/>
          </a:xfrm>
        </p:grpSpPr>
        <p:pic>
          <p:nvPicPr>
            <p:cNvPr id="53" name="object 53"/>
            <p:cNvPicPr/>
            <p:nvPr/>
          </p:nvPicPr>
          <p:blipFill>
            <a:blip r:embed="rId26" cstate="print"/>
            <a:stretch>
              <a:fillRect/>
            </a:stretch>
          </p:blipFill>
          <p:spPr>
            <a:xfrm>
              <a:off x="6083134" y="4807322"/>
              <a:ext cx="422724" cy="198643"/>
            </a:xfrm>
            <a:prstGeom prst="rect">
              <a:avLst/>
            </a:prstGeom>
          </p:spPr>
        </p:pic>
        <p:pic>
          <p:nvPicPr>
            <p:cNvPr id="54" name="object 54"/>
            <p:cNvPicPr/>
            <p:nvPr/>
          </p:nvPicPr>
          <p:blipFill>
            <a:blip r:embed="rId27" cstate="print"/>
            <a:stretch>
              <a:fillRect/>
            </a:stretch>
          </p:blipFill>
          <p:spPr>
            <a:xfrm>
              <a:off x="5659676" y="3325003"/>
              <a:ext cx="270548" cy="181985"/>
            </a:xfrm>
            <a:prstGeom prst="rect">
              <a:avLst/>
            </a:prstGeom>
          </p:spPr>
        </p:pic>
        <p:pic>
          <p:nvPicPr>
            <p:cNvPr id="55" name="object 55"/>
            <p:cNvPicPr/>
            <p:nvPr/>
          </p:nvPicPr>
          <p:blipFill>
            <a:blip r:embed="rId28" cstate="print"/>
            <a:stretch>
              <a:fillRect/>
            </a:stretch>
          </p:blipFill>
          <p:spPr>
            <a:xfrm>
              <a:off x="6285911" y="3325003"/>
              <a:ext cx="262942" cy="154247"/>
            </a:xfrm>
            <a:prstGeom prst="rect">
              <a:avLst/>
            </a:prstGeom>
          </p:spPr>
        </p:pic>
        <p:pic>
          <p:nvPicPr>
            <p:cNvPr id="56" name="object 56"/>
            <p:cNvPicPr/>
            <p:nvPr/>
          </p:nvPicPr>
          <p:blipFill>
            <a:blip r:embed="rId29" cstate="print"/>
            <a:stretch>
              <a:fillRect/>
            </a:stretch>
          </p:blipFill>
          <p:spPr>
            <a:xfrm>
              <a:off x="2587127" y="4253496"/>
              <a:ext cx="1683626" cy="1657956"/>
            </a:xfrm>
            <a:prstGeom prst="rect">
              <a:avLst/>
            </a:prstGeom>
          </p:spPr>
        </p:pic>
        <p:sp>
          <p:nvSpPr>
            <p:cNvPr id="57" name="object 57"/>
            <p:cNvSpPr/>
            <p:nvPr/>
          </p:nvSpPr>
          <p:spPr>
            <a:xfrm>
              <a:off x="2627581" y="4279232"/>
              <a:ext cx="1597025" cy="1574800"/>
            </a:xfrm>
            <a:custGeom>
              <a:avLst/>
              <a:gdLst/>
              <a:ahLst/>
              <a:cxnLst/>
              <a:rect l="l" t="t" r="r" b="b"/>
              <a:pathLst>
                <a:path w="1597025" h="1574800">
                  <a:moveTo>
                    <a:pt x="959240" y="1562099"/>
                  </a:moveTo>
                  <a:lnTo>
                    <a:pt x="637820" y="1562099"/>
                  </a:lnTo>
                  <a:lnTo>
                    <a:pt x="657393" y="1574799"/>
                  </a:lnTo>
                  <a:lnTo>
                    <a:pt x="939667" y="1574799"/>
                  </a:lnTo>
                  <a:lnTo>
                    <a:pt x="959240" y="1562099"/>
                  </a:lnTo>
                  <a:close/>
                </a:path>
                <a:path w="1597025" h="1574800">
                  <a:moveTo>
                    <a:pt x="679749" y="1549399"/>
                  </a:moveTo>
                  <a:lnTo>
                    <a:pt x="580123" y="1549399"/>
                  </a:lnTo>
                  <a:lnTo>
                    <a:pt x="599139" y="1562099"/>
                  </a:lnTo>
                  <a:lnTo>
                    <a:pt x="699229" y="1562099"/>
                  </a:lnTo>
                  <a:lnTo>
                    <a:pt x="679749" y="1549399"/>
                  </a:lnTo>
                  <a:close/>
                </a:path>
                <a:path w="1597025" h="1574800">
                  <a:moveTo>
                    <a:pt x="1017031" y="1549399"/>
                  </a:moveTo>
                  <a:lnTo>
                    <a:pt x="917126" y="1549399"/>
                  </a:lnTo>
                  <a:lnTo>
                    <a:pt x="897646" y="1562099"/>
                  </a:lnTo>
                  <a:lnTo>
                    <a:pt x="997922" y="1562099"/>
                  </a:lnTo>
                  <a:lnTo>
                    <a:pt x="1017031" y="1549399"/>
                  </a:lnTo>
                  <a:close/>
                </a:path>
                <a:path w="1597025" h="1574800">
                  <a:moveTo>
                    <a:pt x="603684" y="1536699"/>
                  </a:moveTo>
                  <a:lnTo>
                    <a:pt x="542647" y="1536699"/>
                  </a:lnTo>
                  <a:lnTo>
                    <a:pt x="561292" y="1549399"/>
                  </a:lnTo>
                  <a:lnTo>
                    <a:pt x="622422" y="1549399"/>
                  </a:lnTo>
                  <a:lnTo>
                    <a:pt x="603684" y="1536699"/>
                  </a:lnTo>
                  <a:close/>
                </a:path>
                <a:path w="1597025" h="1574800">
                  <a:moveTo>
                    <a:pt x="1054506" y="1536699"/>
                  </a:moveTo>
                  <a:lnTo>
                    <a:pt x="993191" y="1536699"/>
                  </a:lnTo>
                  <a:lnTo>
                    <a:pt x="974360" y="1549399"/>
                  </a:lnTo>
                  <a:lnTo>
                    <a:pt x="1035861" y="1549399"/>
                  </a:lnTo>
                  <a:lnTo>
                    <a:pt x="1054506" y="1536699"/>
                  </a:lnTo>
                  <a:close/>
                </a:path>
                <a:path w="1597025" h="1574800">
                  <a:moveTo>
                    <a:pt x="566672" y="1523999"/>
                  </a:moveTo>
                  <a:lnTo>
                    <a:pt x="506006" y="1523999"/>
                  </a:lnTo>
                  <a:lnTo>
                    <a:pt x="524187" y="1536699"/>
                  </a:lnTo>
                  <a:lnTo>
                    <a:pt x="585132" y="1536699"/>
                  </a:lnTo>
                  <a:lnTo>
                    <a:pt x="566672" y="1523999"/>
                  </a:lnTo>
                  <a:close/>
                </a:path>
                <a:path w="1597025" h="1574800">
                  <a:moveTo>
                    <a:pt x="1091147" y="1523999"/>
                  </a:moveTo>
                  <a:lnTo>
                    <a:pt x="1030296" y="1523999"/>
                  </a:lnTo>
                  <a:lnTo>
                    <a:pt x="1011836" y="1536699"/>
                  </a:lnTo>
                  <a:lnTo>
                    <a:pt x="1072966" y="1536699"/>
                  </a:lnTo>
                  <a:lnTo>
                    <a:pt x="1091147" y="1523999"/>
                  </a:lnTo>
                  <a:close/>
                </a:path>
                <a:path w="1597025" h="1574800">
                  <a:moveTo>
                    <a:pt x="779" y="774699"/>
                  </a:moveTo>
                  <a:lnTo>
                    <a:pt x="0" y="774699"/>
                  </a:lnTo>
                  <a:lnTo>
                    <a:pt x="500" y="812799"/>
                  </a:lnTo>
                  <a:lnTo>
                    <a:pt x="1280" y="838199"/>
                  </a:lnTo>
                  <a:lnTo>
                    <a:pt x="2615" y="850899"/>
                  </a:lnTo>
                  <a:lnTo>
                    <a:pt x="4378" y="876299"/>
                  </a:lnTo>
                  <a:lnTo>
                    <a:pt x="6697" y="888999"/>
                  </a:lnTo>
                  <a:lnTo>
                    <a:pt x="9508" y="914399"/>
                  </a:lnTo>
                  <a:lnTo>
                    <a:pt x="12754" y="927099"/>
                  </a:lnTo>
                  <a:lnTo>
                    <a:pt x="16548" y="952499"/>
                  </a:lnTo>
                  <a:lnTo>
                    <a:pt x="20778" y="965199"/>
                  </a:lnTo>
                  <a:lnTo>
                    <a:pt x="25490" y="990599"/>
                  </a:lnTo>
                  <a:lnTo>
                    <a:pt x="30629" y="1003299"/>
                  </a:lnTo>
                  <a:lnTo>
                    <a:pt x="36260" y="1028699"/>
                  </a:lnTo>
                  <a:lnTo>
                    <a:pt x="42317" y="1041399"/>
                  </a:lnTo>
                  <a:lnTo>
                    <a:pt x="48792" y="1066799"/>
                  </a:lnTo>
                  <a:lnTo>
                    <a:pt x="55759" y="1079499"/>
                  </a:lnTo>
                  <a:lnTo>
                    <a:pt x="63078" y="1104899"/>
                  </a:lnTo>
                  <a:lnTo>
                    <a:pt x="70897" y="1117599"/>
                  </a:lnTo>
                  <a:lnTo>
                    <a:pt x="79162" y="1130299"/>
                  </a:lnTo>
                  <a:lnTo>
                    <a:pt x="96732" y="1168399"/>
                  </a:lnTo>
                  <a:lnTo>
                    <a:pt x="116017" y="1206499"/>
                  </a:lnTo>
                  <a:lnTo>
                    <a:pt x="136814" y="1231899"/>
                  </a:lnTo>
                  <a:lnTo>
                    <a:pt x="158984" y="1269999"/>
                  </a:lnTo>
                  <a:lnTo>
                    <a:pt x="207777" y="1320799"/>
                  </a:lnTo>
                  <a:lnTo>
                    <a:pt x="261950" y="1371599"/>
                  </a:lnTo>
                  <a:lnTo>
                    <a:pt x="290891" y="1396999"/>
                  </a:lnTo>
                  <a:lnTo>
                    <a:pt x="321132" y="1422399"/>
                  </a:lnTo>
                  <a:lnTo>
                    <a:pt x="352392" y="1447799"/>
                  </a:lnTo>
                  <a:lnTo>
                    <a:pt x="384766" y="1473199"/>
                  </a:lnTo>
                  <a:lnTo>
                    <a:pt x="452575" y="1498599"/>
                  </a:lnTo>
                  <a:lnTo>
                    <a:pt x="487917" y="1523999"/>
                  </a:lnTo>
                  <a:lnTo>
                    <a:pt x="548491" y="1523999"/>
                  </a:lnTo>
                  <a:lnTo>
                    <a:pt x="530495" y="1511299"/>
                  </a:lnTo>
                  <a:lnTo>
                    <a:pt x="512685" y="1511299"/>
                  </a:lnTo>
                  <a:lnTo>
                    <a:pt x="495060" y="1498599"/>
                  </a:lnTo>
                  <a:lnTo>
                    <a:pt x="477806" y="1498599"/>
                  </a:lnTo>
                  <a:lnTo>
                    <a:pt x="460553" y="1485899"/>
                  </a:lnTo>
                  <a:lnTo>
                    <a:pt x="460831" y="1485899"/>
                  </a:lnTo>
                  <a:lnTo>
                    <a:pt x="426880" y="1473199"/>
                  </a:lnTo>
                  <a:lnTo>
                    <a:pt x="427251" y="1473199"/>
                  </a:lnTo>
                  <a:lnTo>
                    <a:pt x="394228" y="1447799"/>
                  </a:lnTo>
                  <a:lnTo>
                    <a:pt x="394599" y="1447799"/>
                  </a:lnTo>
                  <a:lnTo>
                    <a:pt x="362596" y="1435099"/>
                  </a:lnTo>
                  <a:lnTo>
                    <a:pt x="362967" y="1435099"/>
                  </a:lnTo>
                  <a:lnTo>
                    <a:pt x="332078" y="1409699"/>
                  </a:lnTo>
                  <a:lnTo>
                    <a:pt x="332449" y="1409699"/>
                  </a:lnTo>
                  <a:lnTo>
                    <a:pt x="302579" y="1384299"/>
                  </a:lnTo>
                  <a:lnTo>
                    <a:pt x="302858" y="1384299"/>
                  </a:lnTo>
                  <a:lnTo>
                    <a:pt x="274287" y="1358899"/>
                  </a:lnTo>
                  <a:lnTo>
                    <a:pt x="274658" y="1358899"/>
                  </a:lnTo>
                  <a:lnTo>
                    <a:pt x="247200" y="1333499"/>
                  </a:lnTo>
                  <a:lnTo>
                    <a:pt x="247572" y="1333499"/>
                  </a:lnTo>
                  <a:lnTo>
                    <a:pt x="221413" y="1308099"/>
                  </a:lnTo>
                  <a:lnTo>
                    <a:pt x="221691" y="1308099"/>
                  </a:lnTo>
                  <a:lnTo>
                    <a:pt x="196924" y="1282699"/>
                  </a:lnTo>
                  <a:lnTo>
                    <a:pt x="197202" y="1282699"/>
                  </a:lnTo>
                  <a:lnTo>
                    <a:pt x="173733" y="1257299"/>
                  </a:lnTo>
                  <a:lnTo>
                    <a:pt x="174011" y="1257299"/>
                  </a:lnTo>
                  <a:lnTo>
                    <a:pt x="152027" y="1219199"/>
                  </a:lnTo>
                  <a:lnTo>
                    <a:pt x="152305" y="1219199"/>
                  </a:lnTo>
                  <a:lnTo>
                    <a:pt x="131712" y="1193799"/>
                  </a:lnTo>
                  <a:lnTo>
                    <a:pt x="131990" y="1193799"/>
                  </a:lnTo>
                  <a:lnTo>
                    <a:pt x="112918" y="1155699"/>
                  </a:lnTo>
                  <a:lnTo>
                    <a:pt x="113141" y="1155699"/>
                  </a:lnTo>
                  <a:lnTo>
                    <a:pt x="95748" y="1130299"/>
                  </a:lnTo>
                  <a:lnTo>
                    <a:pt x="95887" y="1130299"/>
                  </a:lnTo>
                  <a:lnTo>
                    <a:pt x="87743" y="1104899"/>
                  </a:lnTo>
                  <a:lnTo>
                    <a:pt x="80118" y="1092199"/>
                  </a:lnTo>
                  <a:lnTo>
                    <a:pt x="72985" y="1079499"/>
                  </a:lnTo>
                  <a:lnTo>
                    <a:pt x="66167" y="1054099"/>
                  </a:lnTo>
                  <a:lnTo>
                    <a:pt x="59859" y="1041399"/>
                  </a:lnTo>
                  <a:lnTo>
                    <a:pt x="53941" y="1015999"/>
                  </a:lnTo>
                  <a:lnTo>
                    <a:pt x="48440" y="1003299"/>
                  </a:lnTo>
                  <a:lnTo>
                    <a:pt x="43431" y="990599"/>
                  </a:lnTo>
                  <a:lnTo>
                    <a:pt x="38820" y="965199"/>
                  </a:lnTo>
                  <a:lnTo>
                    <a:pt x="34702" y="952499"/>
                  </a:lnTo>
                  <a:lnTo>
                    <a:pt x="30991" y="927099"/>
                  </a:lnTo>
                  <a:lnTo>
                    <a:pt x="27837" y="914399"/>
                  </a:lnTo>
                  <a:lnTo>
                    <a:pt x="25082" y="888999"/>
                  </a:lnTo>
                  <a:lnTo>
                    <a:pt x="22819" y="876299"/>
                  </a:lnTo>
                  <a:lnTo>
                    <a:pt x="21103" y="850899"/>
                  </a:lnTo>
                  <a:lnTo>
                    <a:pt x="19795" y="825499"/>
                  </a:lnTo>
                  <a:lnTo>
                    <a:pt x="19044" y="812799"/>
                  </a:lnTo>
                  <a:lnTo>
                    <a:pt x="14582" y="812799"/>
                  </a:lnTo>
                  <a:lnTo>
                    <a:pt x="2940" y="800099"/>
                  </a:lnTo>
                  <a:lnTo>
                    <a:pt x="18774" y="787399"/>
                  </a:lnTo>
                  <a:lnTo>
                    <a:pt x="500" y="787399"/>
                  </a:lnTo>
                  <a:lnTo>
                    <a:pt x="779" y="774699"/>
                  </a:lnTo>
                  <a:close/>
                </a:path>
                <a:path w="1597025" h="1574800">
                  <a:moveTo>
                    <a:pt x="1144764" y="76199"/>
                  </a:moveTo>
                  <a:lnTo>
                    <a:pt x="1102186" y="76199"/>
                  </a:lnTo>
                  <a:lnTo>
                    <a:pt x="1136786" y="101599"/>
                  </a:lnTo>
                  <a:lnTo>
                    <a:pt x="1136415" y="101599"/>
                  </a:lnTo>
                  <a:lnTo>
                    <a:pt x="1170459" y="114299"/>
                  </a:lnTo>
                  <a:lnTo>
                    <a:pt x="1170088" y="114299"/>
                  </a:lnTo>
                  <a:lnTo>
                    <a:pt x="1203018" y="126999"/>
                  </a:lnTo>
                  <a:lnTo>
                    <a:pt x="1202647" y="126999"/>
                  </a:lnTo>
                  <a:lnTo>
                    <a:pt x="1234743" y="152399"/>
                  </a:lnTo>
                  <a:lnTo>
                    <a:pt x="1234372" y="152399"/>
                  </a:lnTo>
                  <a:lnTo>
                    <a:pt x="1265261" y="177799"/>
                  </a:lnTo>
                  <a:lnTo>
                    <a:pt x="1264890" y="177799"/>
                  </a:lnTo>
                  <a:lnTo>
                    <a:pt x="1294667" y="203199"/>
                  </a:lnTo>
                  <a:lnTo>
                    <a:pt x="1294296" y="203199"/>
                  </a:lnTo>
                  <a:lnTo>
                    <a:pt x="1322959" y="215899"/>
                  </a:lnTo>
                  <a:lnTo>
                    <a:pt x="1322681" y="215899"/>
                  </a:lnTo>
                  <a:lnTo>
                    <a:pt x="1350046" y="241299"/>
                  </a:lnTo>
                  <a:lnTo>
                    <a:pt x="1349767" y="241299"/>
                  </a:lnTo>
                  <a:lnTo>
                    <a:pt x="1375833" y="279399"/>
                  </a:lnTo>
                  <a:lnTo>
                    <a:pt x="1375555" y="279399"/>
                  </a:lnTo>
                  <a:lnTo>
                    <a:pt x="1400322" y="304799"/>
                  </a:lnTo>
                  <a:lnTo>
                    <a:pt x="1400044" y="304799"/>
                  </a:lnTo>
                  <a:lnTo>
                    <a:pt x="1423513" y="330199"/>
                  </a:lnTo>
                  <a:lnTo>
                    <a:pt x="1423235" y="330199"/>
                  </a:lnTo>
                  <a:lnTo>
                    <a:pt x="1445219" y="355599"/>
                  </a:lnTo>
                  <a:lnTo>
                    <a:pt x="1444941" y="355599"/>
                  </a:lnTo>
                  <a:lnTo>
                    <a:pt x="1465441" y="393699"/>
                  </a:lnTo>
                  <a:lnTo>
                    <a:pt x="1465256" y="393699"/>
                  </a:lnTo>
                  <a:lnTo>
                    <a:pt x="1484272" y="419099"/>
                  </a:lnTo>
                  <a:lnTo>
                    <a:pt x="1483994" y="419099"/>
                  </a:lnTo>
                  <a:lnTo>
                    <a:pt x="1501433" y="457199"/>
                  </a:lnTo>
                  <a:lnTo>
                    <a:pt x="1501247" y="457199"/>
                  </a:lnTo>
                  <a:lnTo>
                    <a:pt x="1509410" y="469899"/>
                  </a:lnTo>
                  <a:lnTo>
                    <a:pt x="1516924" y="495299"/>
                  </a:lnTo>
                  <a:lnTo>
                    <a:pt x="1524159" y="507999"/>
                  </a:lnTo>
                  <a:lnTo>
                    <a:pt x="1530931" y="520699"/>
                  </a:lnTo>
                  <a:lnTo>
                    <a:pt x="1537332" y="546099"/>
                  </a:lnTo>
                  <a:lnTo>
                    <a:pt x="1543176" y="558799"/>
                  </a:lnTo>
                  <a:lnTo>
                    <a:pt x="1548649" y="584199"/>
                  </a:lnTo>
                  <a:lnTo>
                    <a:pt x="1553658" y="596899"/>
                  </a:lnTo>
                  <a:lnTo>
                    <a:pt x="1558296" y="622299"/>
                  </a:lnTo>
                  <a:lnTo>
                    <a:pt x="1562377" y="634999"/>
                  </a:lnTo>
                  <a:lnTo>
                    <a:pt x="1565995" y="660399"/>
                  </a:lnTo>
                  <a:lnTo>
                    <a:pt x="1569149" y="673099"/>
                  </a:lnTo>
                  <a:lnTo>
                    <a:pt x="1571932" y="698499"/>
                  </a:lnTo>
                  <a:lnTo>
                    <a:pt x="1574158" y="711199"/>
                  </a:lnTo>
                  <a:lnTo>
                    <a:pt x="1575921" y="736599"/>
                  </a:lnTo>
                  <a:lnTo>
                    <a:pt x="1577126" y="749299"/>
                  </a:lnTo>
                  <a:lnTo>
                    <a:pt x="1577869" y="774699"/>
                  </a:lnTo>
                  <a:lnTo>
                    <a:pt x="1578147" y="787399"/>
                  </a:lnTo>
                  <a:lnTo>
                    <a:pt x="1577961" y="812799"/>
                  </a:lnTo>
                  <a:lnTo>
                    <a:pt x="1577219" y="825499"/>
                  </a:lnTo>
                  <a:lnTo>
                    <a:pt x="1575921" y="850899"/>
                  </a:lnTo>
                  <a:lnTo>
                    <a:pt x="1574158" y="876299"/>
                  </a:lnTo>
                  <a:lnTo>
                    <a:pt x="1571932" y="888999"/>
                  </a:lnTo>
                  <a:lnTo>
                    <a:pt x="1569242" y="914399"/>
                  </a:lnTo>
                  <a:lnTo>
                    <a:pt x="1566088" y="927099"/>
                  </a:lnTo>
                  <a:lnTo>
                    <a:pt x="1562377" y="952499"/>
                  </a:lnTo>
                  <a:lnTo>
                    <a:pt x="1558296" y="965199"/>
                  </a:lnTo>
                  <a:lnTo>
                    <a:pt x="1553658" y="990599"/>
                  </a:lnTo>
                  <a:lnTo>
                    <a:pt x="1548649" y="1003299"/>
                  </a:lnTo>
                  <a:lnTo>
                    <a:pt x="1543176" y="1015999"/>
                  </a:lnTo>
                  <a:lnTo>
                    <a:pt x="1537239" y="1041399"/>
                  </a:lnTo>
                  <a:lnTo>
                    <a:pt x="1530931" y="1054099"/>
                  </a:lnTo>
                  <a:lnTo>
                    <a:pt x="1524067" y="1079499"/>
                  </a:lnTo>
                  <a:lnTo>
                    <a:pt x="1516924" y="1092199"/>
                  </a:lnTo>
                  <a:lnTo>
                    <a:pt x="1509318" y="1104899"/>
                  </a:lnTo>
                  <a:lnTo>
                    <a:pt x="1501340" y="1130299"/>
                  </a:lnTo>
                  <a:lnTo>
                    <a:pt x="1501526" y="1130299"/>
                  </a:lnTo>
                  <a:lnTo>
                    <a:pt x="1483994" y="1155699"/>
                  </a:lnTo>
                  <a:lnTo>
                    <a:pt x="1484272" y="1155699"/>
                  </a:lnTo>
                  <a:lnTo>
                    <a:pt x="1465256" y="1193799"/>
                  </a:lnTo>
                  <a:lnTo>
                    <a:pt x="1465441" y="1193799"/>
                  </a:lnTo>
                  <a:lnTo>
                    <a:pt x="1444941" y="1219199"/>
                  </a:lnTo>
                  <a:lnTo>
                    <a:pt x="1445219" y="1219199"/>
                  </a:lnTo>
                  <a:lnTo>
                    <a:pt x="1423235" y="1257299"/>
                  </a:lnTo>
                  <a:lnTo>
                    <a:pt x="1423513" y="1257299"/>
                  </a:lnTo>
                  <a:lnTo>
                    <a:pt x="1400044" y="1282699"/>
                  </a:lnTo>
                  <a:lnTo>
                    <a:pt x="1400322" y="1282699"/>
                  </a:lnTo>
                  <a:lnTo>
                    <a:pt x="1375555" y="1308099"/>
                  </a:lnTo>
                  <a:lnTo>
                    <a:pt x="1375833" y="1308099"/>
                  </a:lnTo>
                  <a:lnTo>
                    <a:pt x="1349675" y="1333499"/>
                  </a:lnTo>
                  <a:lnTo>
                    <a:pt x="1350046" y="1333499"/>
                  </a:lnTo>
                  <a:lnTo>
                    <a:pt x="1322588" y="1358899"/>
                  </a:lnTo>
                  <a:lnTo>
                    <a:pt x="1322959" y="1358899"/>
                  </a:lnTo>
                  <a:lnTo>
                    <a:pt x="1294296" y="1384299"/>
                  </a:lnTo>
                  <a:lnTo>
                    <a:pt x="1294667" y="1384299"/>
                  </a:lnTo>
                  <a:lnTo>
                    <a:pt x="1264797" y="1409699"/>
                  </a:lnTo>
                  <a:lnTo>
                    <a:pt x="1265169" y="1409699"/>
                  </a:lnTo>
                  <a:lnTo>
                    <a:pt x="1234279" y="1435099"/>
                  </a:lnTo>
                  <a:lnTo>
                    <a:pt x="1234650" y="1435099"/>
                  </a:lnTo>
                  <a:lnTo>
                    <a:pt x="1202554" y="1447799"/>
                  </a:lnTo>
                  <a:lnTo>
                    <a:pt x="1202925" y="1447799"/>
                  </a:lnTo>
                  <a:lnTo>
                    <a:pt x="1169902" y="1473199"/>
                  </a:lnTo>
                  <a:lnTo>
                    <a:pt x="1170273" y="1473199"/>
                  </a:lnTo>
                  <a:lnTo>
                    <a:pt x="1136322" y="1485899"/>
                  </a:lnTo>
                  <a:lnTo>
                    <a:pt x="1136601" y="1485899"/>
                  </a:lnTo>
                  <a:lnTo>
                    <a:pt x="1119254" y="1498599"/>
                  </a:lnTo>
                  <a:lnTo>
                    <a:pt x="1101908" y="1498599"/>
                  </a:lnTo>
                  <a:lnTo>
                    <a:pt x="1084283" y="1511299"/>
                  </a:lnTo>
                  <a:lnTo>
                    <a:pt x="1066473" y="1511299"/>
                  </a:lnTo>
                  <a:lnTo>
                    <a:pt x="1048477" y="1523999"/>
                  </a:lnTo>
                  <a:lnTo>
                    <a:pt x="1109236" y="1523999"/>
                  </a:lnTo>
                  <a:lnTo>
                    <a:pt x="1127046" y="1511299"/>
                  </a:lnTo>
                  <a:lnTo>
                    <a:pt x="1144578" y="1498599"/>
                  </a:lnTo>
                  <a:lnTo>
                    <a:pt x="1178993" y="1485899"/>
                  </a:lnTo>
                  <a:lnTo>
                    <a:pt x="1244854" y="1447799"/>
                  </a:lnTo>
                  <a:lnTo>
                    <a:pt x="1276114" y="1422399"/>
                  </a:lnTo>
                  <a:lnTo>
                    <a:pt x="1306262" y="1396999"/>
                  </a:lnTo>
                  <a:lnTo>
                    <a:pt x="1335204" y="1371599"/>
                  </a:lnTo>
                  <a:lnTo>
                    <a:pt x="1389469" y="1320799"/>
                  </a:lnTo>
                  <a:lnTo>
                    <a:pt x="1438169" y="1269999"/>
                  </a:lnTo>
                  <a:lnTo>
                    <a:pt x="1460432" y="1231899"/>
                  </a:lnTo>
                  <a:lnTo>
                    <a:pt x="1481211" y="1206499"/>
                  </a:lnTo>
                  <a:lnTo>
                    <a:pt x="1500412" y="1168399"/>
                  </a:lnTo>
                  <a:lnTo>
                    <a:pt x="1518037" y="1130299"/>
                  </a:lnTo>
                  <a:lnTo>
                    <a:pt x="1526293" y="1117599"/>
                  </a:lnTo>
                  <a:lnTo>
                    <a:pt x="1534085" y="1104899"/>
                  </a:lnTo>
                  <a:lnTo>
                    <a:pt x="1541413" y="1079499"/>
                  </a:lnTo>
                  <a:lnTo>
                    <a:pt x="1548370" y="1066799"/>
                  </a:lnTo>
                  <a:lnTo>
                    <a:pt x="1554864" y="1041399"/>
                  </a:lnTo>
                  <a:lnTo>
                    <a:pt x="1560893" y="1028699"/>
                  </a:lnTo>
                  <a:lnTo>
                    <a:pt x="1566552" y="1003299"/>
                  </a:lnTo>
                  <a:lnTo>
                    <a:pt x="1571654" y="990599"/>
                  </a:lnTo>
                  <a:lnTo>
                    <a:pt x="1576384" y="965199"/>
                  </a:lnTo>
                  <a:lnTo>
                    <a:pt x="1580559" y="952499"/>
                  </a:lnTo>
                  <a:lnTo>
                    <a:pt x="1584362" y="927099"/>
                  </a:lnTo>
                  <a:lnTo>
                    <a:pt x="1587609" y="914399"/>
                  </a:lnTo>
                  <a:lnTo>
                    <a:pt x="1590391" y="888999"/>
                  </a:lnTo>
                  <a:lnTo>
                    <a:pt x="1592618" y="876299"/>
                  </a:lnTo>
                  <a:lnTo>
                    <a:pt x="1594473" y="850899"/>
                  </a:lnTo>
                  <a:lnTo>
                    <a:pt x="1595772" y="838199"/>
                  </a:lnTo>
                  <a:lnTo>
                    <a:pt x="1596514" y="812799"/>
                  </a:lnTo>
                  <a:lnTo>
                    <a:pt x="1596699" y="787399"/>
                  </a:lnTo>
                  <a:lnTo>
                    <a:pt x="1596421" y="774699"/>
                  </a:lnTo>
                  <a:lnTo>
                    <a:pt x="1595679" y="749299"/>
                  </a:lnTo>
                  <a:lnTo>
                    <a:pt x="1594380" y="736599"/>
                  </a:lnTo>
                  <a:lnTo>
                    <a:pt x="1592525" y="711199"/>
                  </a:lnTo>
                  <a:lnTo>
                    <a:pt x="1590299" y="685799"/>
                  </a:lnTo>
                  <a:lnTo>
                    <a:pt x="1587516" y="673099"/>
                  </a:lnTo>
                  <a:lnTo>
                    <a:pt x="1584269" y="647699"/>
                  </a:lnTo>
                  <a:lnTo>
                    <a:pt x="1580559" y="634999"/>
                  </a:lnTo>
                  <a:lnTo>
                    <a:pt x="1576292" y="609599"/>
                  </a:lnTo>
                  <a:lnTo>
                    <a:pt x="1571561" y="596899"/>
                  </a:lnTo>
                  <a:lnTo>
                    <a:pt x="1566459" y="571499"/>
                  </a:lnTo>
                  <a:lnTo>
                    <a:pt x="1560800" y="558799"/>
                  </a:lnTo>
                  <a:lnTo>
                    <a:pt x="1554864" y="533399"/>
                  </a:lnTo>
                  <a:lnTo>
                    <a:pt x="1548278" y="520699"/>
                  </a:lnTo>
                  <a:lnTo>
                    <a:pt x="1541413" y="507999"/>
                  </a:lnTo>
                  <a:lnTo>
                    <a:pt x="1533992" y="482599"/>
                  </a:lnTo>
                  <a:lnTo>
                    <a:pt x="1526293" y="469899"/>
                  </a:lnTo>
                  <a:lnTo>
                    <a:pt x="1518037" y="444499"/>
                  </a:lnTo>
                  <a:lnTo>
                    <a:pt x="1500412" y="419099"/>
                  </a:lnTo>
                  <a:lnTo>
                    <a:pt x="1481211" y="380999"/>
                  </a:lnTo>
                  <a:lnTo>
                    <a:pt x="1460432" y="355599"/>
                  </a:lnTo>
                  <a:lnTo>
                    <a:pt x="1438169" y="317499"/>
                  </a:lnTo>
                  <a:lnTo>
                    <a:pt x="1414515" y="292099"/>
                  </a:lnTo>
                  <a:lnTo>
                    <a:pt x="1389469" y="266699"/>
                  </a:lnTo>
                  <a:lnTo>
                    <a:pt x="1363032" y="228599"/>
                  </a:lnTo>
                  <a:lnTo>
                    <a:pt x="1335296" y="203199"/>
                  </a:lnTo>
                  <a:lnTo>
                    <a:pt x="1306262" y="177799"/>
                  </a:lnTo>
                  <a:lnTo>
                    <a:pt x="1276207" y="165099"/>
                  </a:lnTo>
                  <a:lnTo>
                    <a:pt x="1244946" y="139699"/>
                  </a:lnTo>
                  <a:lnTo>
                    <a:pt x="1212480" y="114299"/>
                  </a:lnTo>
                  <a:lnTo>
                    <a:pt x="1179086" y="101599"/>
                  </a:lnTo>
                  <a:lnTo>
                    <a:pt x="1144764" y="76199"/>
                  </a:lnTo>
                  <a:close/>
                </a:path>
                <a:path w="1597025" h="1574800">
                  <a:moveTo>
                    <a:pt x="18774" y="787399"/>
                  </a:moveTo>
                  <a:lnTo>
                    <a:pt x="2940" y="800099"/>
                  </a:lnTo>
                  <a:lnTo>
                    <a:pt x="14582" y="812799"/>
                  </a:lnTo>
                  <a:lnTo>
                    <a:pt x="18830" y="812799"/>
                  </a:lnTo>
                  <a:lnTo>
                    <a:pt x="18909" y="800099"/>
                  </a:lnTo>
                  <a:lnTo>
                    <a:pt x="18774" y="787399"/>
                  </a:lnTo>
                  <a:close/>
                </a:path>
                <a:path w="1597025" h="1574800">
                  <a:moveTo>
                    <a:pt x="18948" y="803812"/>
                  </a:moveTo>
                  <a:lnTo>
                    <a:pt x="18830" y="812799"/>
                  </a:lnTo>
                  <a:lnTo>
                    <a:pt x="19044" y="812799"/>
                  </a:lnTo>
                  <a:lnTo>
                    <a:pt x="18948" y="803812"/>
                  </a:lnTo>
                  <a:close/>
                </a:path>
                <a:path w="1597025" h="1574800">
                  <a:moveTo>
                    <a:pt x="19331" y="774699"/>
                  </a:moveTo>
                  <a:lnTo>
                    <a:pt x="4693" y="774699"/>
                  </a:lnTo>
                  <a:lnTo>
                    <a:pt x="16335" y="787399"/>
                  </a:lnTo>
                  <a:lnTo>
                    <a:pt x="18774" y="787399"/>
                  </a:lnTo>
                  <a:lnTo>
                    <a:pt x="18948" y="803812"/>
                  </a:lnTo>
                  <a:lnTo>
                    <a:pt x="19331" y="774699"/>
                  </a:lnTo>
                  <a:close/>
                </a:path>
                <a:path w="1597025" h="1574800">
                  <a:moveTo>
                    <a:pt x="495245" y="76199"/>
                  </a:moveTo>
                  <a:lnTo>
                    <a:pt x="452575" y="76199"/>
                  </a:lnTo>
                  <a:lnTo>
                    <a:pt x="418160" y="101599"/>
                  </a:lnTo>
                  <a:lnTo>
                    <a:pt x="384766" y="114299"/>
                  </a:lnTo>
                  <a:lnTo>
                    <a:pt x="352392" y="139699"/>
                  </a:lnTo>
                  <a:lnTo>
                    <a:pt x="321132" y="165099"/>
                  </a:lnTo>
                  <a:lnTo>
                    <a:pt x="290891" y="177799"/>
                  </a:lnTo>
                  <a:lnTo>
                    <a:pt x="261950" y="203199"/>
                  </a:lnTo>
                  <a:lnTo>
                    <a:pt x="234214" y="228599"/>
                  </a:lnTo>
                  <a:lnTo>
                    <a:pt x="207869" y="266699"/>
                  </a:lnTo>
                  <a:lnTo>
                    <a:pt x="182731" y="292099"/>
                  </a:lnTo>
                  <a:lnTo>
                    <a:pt x="159077" y="317499"/>
                  </a:lnTo>
                  <a:lnTo>
                    <a:pt x="136814" y="355599"/>
                  </a:lnTo>
                  <a:lnTo>
                    <a:pt x="116082" y="380999"/>
                  </a:lnTo>
                  <a:lnTo>
                    <a:pt x="96871" y="419099"/>
                  </a:lnTo>
                  <a:lnTo>
                    <a:pt x="79218" y="444499"/>
                  </a:lnTo>
                  <a:lnTo>
                    <a:pt x="71036" y="469899"/>
                  </a:lnTo>
                  <a:lnTo>
                    <a:pt x="63217" y="482599"/>
                  </a:lnTo>
                  <a:lnTo>
                    <a:pt x="55898" y="507999"/>
                  </a:lnTo>
                  <a:lnTo>
                    <a:pt x="48931" y="520699"/>
                  </a:lnTo>
                  <a:lnTo>
                    <a:pt x="42457" y="533399"/>
                  </a:lnTo>
                  <a:lnTo>
                    <a:pt x="36399" y="558799"/>
                  </a:lnTo>
                  <a:lnTo>
                    <a:pt x="30769" y="571499"/>
                  </a:lnTo>
                  <a:lnTo>
                    <a:pt x="25630" y="596899"/>
                  </a:lnTo>
                  <a:lnTo>
                    <a:pt x="20917" y="609599"/>
                  </a:lnTo>
                  <a:lnTo>
                    <a:pt x="16687" y="634999"/>
                  </a:lnTo>
                  <a:lnTo>
                    <a:pt x="12958" y="647699"/>
                  </a:lnTo>
                  <a:lnTo>
                    <a:pt x="9721" y="673099"/>
                  </a:lnTo>
                  <a:lnTo>
                    <a:pt x="6901" y="685799"/>
                  </a:lnTo>
                  <a:lnTo>
                    <a:pt x="4656" y="711199"/>
                  </a:lnTo>
                  <a:lnTo>
                    <a:pt x="2819" y="736599"/>
                  </a:lnTo>
                  <a:lnTo>
                    <a:pt x="1558" y="749299"/>
                  </a:lnTo>
                  <a:lnTo>
                    <a:pt x="779" y="774699"/>
                  </a:lnTo>
                  <a:lnTo>
                    <a:pt x="500" y="787399"/>
                  </a:lnTo>
                  <a:lnTo>
                    <a:pt x="16335" y="787399"/>
                  </a:lnTo>
                  <a:lnTo>
                    <a:pt x="4693" y="774699"/>
                  </a:lnTo>
                  <a:lnTo>
                    <a:pt x="19331" y="774699"/>
                  </a:lnTo>
                  <a:lnTo>
                    <a:pt x="20092" y="749299"/>
                  </a:lnTo>
                  <a:lnTo>
                    <a:pt x="21335" y="736599"/>
                  </a:lnTo>
                  <a:lnTo>
                    <a:pt x="23116" y="711199"/>
                  </a:lnTo>
                  <a:lnTo>
                    <a:pt x="25323" y="698499"/>
                  </a:lnTo>
                  <a:lnTo>
                    <a:pt x="28078" y="673099"/>
                  </a:lnTo>
                  <a:lnTo>
                    <a:pt x="31242" y="660399"/>
                  </a:lnTo>
                  <a:lnTo>
                    <a:pt x="34887" y="634999"/>
                  </a:lnTo>
                  <a:lnTo>
                    <a:pt x="39015" y="622299"/>
                  </a:lnTo>
                  <a:lnTo>
                    <a:pt x="43625" y="596899"/>
                  </a:lnTo>
                  <a:lnTo>
                    <a:pt x="48644" y="584199"/>
                  </a:lnTo>
                  <a:lnTo>
                    <a:pt x="54145" y="558799"/>
                  </a:lnTo>
                  <a:lnTo>
                    <a:pt x="60063" y="546099"/>
                  </a:lnTo>
                  <a:lnTo>
                    <a:pt x="66398" y="520699"/>
                  </a:lnTo>
                  <a:lnTo>
                    <a:pt x="73198" y="507999"/>
                  </a:lnTo>
                  <a:lnTo>
                    <a:pt x="80359" y="495299"/>
                  </a:lnTo>
                  <a:lnTo>
                    <a:pt x="87975" y="469899"/>
                  </a:lnTo>
                  <a:lnTo>
                    <a:pt x="95971" y="457199"/>
                  </a:lnTo>
                  <a:lnTo>
                    <a:pt x="95813" y="457199"/>
                  </a:lnTo>
                  <a:lnTo>
                    <a:pt x="113271" y="419099"/>
                  </a:lnTo>
                  <a:lnTo>
                    <a:pt x="113067" y="419099"/>
                  </a:lnTo>
                  <a:lnTo>
                    <a:pt x="132083" y="393699"/>
                  </a:lnTo>
                  <a:lnTo>
                    <a:pt x="131805" y="393699"/>
                  </a:lnTo>
                  <a:lnTo>
                    <a:pt x="152305" y="355599"/>
                  </a:lnTo>
                  <a:lnTo>
                    <a:pt x="152120" y="355599"/>
                  </a:lnTo>
                  <a:lnTo>
                    <a:pt x="174104" y="330199"/>
                  </a:lnTo>
                  <a:lnTo>
                    <a:pt x="173826" y="330199"/>
                  </a:lnTo>
                  <a:lnTo>
                    <a:pt x="197202" y="304799"/>
                  </a:lnTo>
                  <a:lnTo>
                    <a:pt x="196924" y="304799"/>
                  </a:lnTo>
                  <a:lnTo>
                    <a:pt x="221691" y="279399"/>
                  </a:lnTo>
                  <a:lnTo>
                    <a:pt x="221413" y="279399"/>
                  </a:lnTo>
                  <a:lnTo>
                    <a:pt x="247571" y="241299"/>
                  </a:lnTo>
                  <a:lnTo>
                    <a:pt x="247200" y="241299"/>
                  </a:lnTo>
                  <a:lnTo>
                    <a:pt x="274658" y="215899"/>
                  </a:lnTo>
                  <a:lnTo>
                    <a:pt x="274287" y="215899"/>
                  </a:lnTo>
                  <a:lnTo>
                    <a:pt x="302857" y="203199"/>
                  </a:lnTo>
                  <a:lnTo>
                    <a:pt x="302579" y="203199"/>
                  </a:lnTo>
                  <a:lnTo>
                    <a:pt x="332449" y="177799"/>
                  </a:lnTo>
                  <a:lnTo>
                    <a:pt x="332077" y="177799"/>
                  </a:lnTo>
                  <a:lnTo>
                    <a:pt x="362967" y="152399"/>
                  </a:lnTo>
                  <a:lnTo>
                    <a:pt x="362596" y="152399"/>
                  </a:lnTo>
                  <a:lnTo>
                    <a:pt x="394599" y="126999"/>
                  </a:lnTo>
                  <a:lnTo>
                    <a:pt x="394228" y="126999"/>
                  </a:lnTo>
                  <a:lnTo>
                    <a:pt x="427251" y="114299"/>
                  </a:lnTo>
                  <a:lnTo>
                    <a:pt x="426880" y="114299"/>
                  </a:lnTo>
                  <a:lnTo>
                    <a:pt x="460831" y="101599"/>
                  </a:lnTo>
                  <a:lnTo>
                    <a:pt x="460553" y="101599"/>
                  </a:lnTo>
                  <a:lnTo>
                    <a:pt x="495245" y="76199"/>
                  </a:lnTo>
                  <a:close/>
                </a:path>
                <a:path w="1597025" h="1574800">
                  <a:moveTo>
                    <a:pt x="530680" y="63499"/>
                  </a:moveTo>
                  <a:lnTo>
                    <a:pt x="487917" y="63499"/>
                  </a:lnTo>
                  <a:lnTo>
                    <a:pt x="470107" y="76199"/>
                  </a:lnTo>
                  <a:lnTo>
                    <a:pt x="512870" y="76199"/>
                  </a:lnTo>
                  <a:lnTo>
                    <a:pt x="530680" y="63499"/>
                  </a:lnTo>
                  <a:close/>
                </a:path>
                <a:path w="1597025" h="1574800">
                  <a:moveTo>
                    <a:pt x="1109236" y="63499"/>
                  </a:moveTo>
                  <a:lnTo>
                    <a:pt x="1066844" y="63499"/>
                  </a:lnTo>
                  <a:lnTo>
                    <a:pt x="1084654" y="76199"/>
                  </a:lnTo>
                  <a:lnTo>
                    <a:pt x="1127046" y="76199"/>
                  </a:lnTo>
                  <a:lnTo>
                    <a:pt x="1109236" y="63499"/>
                  </a:lnTo>
                  <a:close/>
                </a:path>
                <a:path w="1597025" h="1574800">
                  <a:moveTo>
                    <a:pt x="622607" y="38099"/>
                  </a:moveTo>
                  <a:lnTo>
                    <a:pt x="542647" y="38099"/>
                  </a:lnTo>
                  <a:lnTo>
                    <a:pt x="524187" y="50799"/>
                  </a:lnTo>
                  <a:lnTo>
                    <a:pt x="506006" y="63499"/>
                  </a:lnTo>
                  <a:lnTo>
                    <a:pt x="548676" y="63499"/>
                  </a:lnTo>
                  <a:lnTo>
                    <a:pt x="566950" y="50799"/>
                  </a:lnTo>
                  <a:lnTo>
                    <a:pt x="603870" y="50799"/>
                  </a:lnTo>
                  <a:lnTo>
                    <a:pt x="622607" y="38099"/>
                  </a:lnTo>
                  <a:close/>
                </a:path>
                <a:path w="1597025" h="1574800">
                  <a:moveTo>
                    <a:pt x="1054692" y="38099"/>
                  </a:moveTo>
                  <a:lnTo>
                    <a:pt x="974824" y="38099"/>
                  </a:lnTo>
                  <a:lnTo>
                    <a:pt x="993562" y="50799"/>
                  </a:lnTo>
                  <a:lnTo>
                    <a:pt x="1030574" y="50799"/>
                  </a:lnTo>
                  <a:lnTo>
                    <a:pt x="1048848" y="63499"/>
                  </a:lnTo>
                  <a:lnTo>
                    <a:pt x="1091333" y="63499"/>
                  </a:lnTo>
                  <a:lnTo>
                    <a:pt x="1054692" y="38099"/>
                  </a:lnTo>
                  <a:close/>
                </a:path>
                <a:path w="1597025" h="1574800">
                  <a:moveTo>
                    <a:pt x="679934" y="25399"/>
                  </a:moveTo>
                  <a:lnTo>
                    <a:pt x="599139" y="25399"/>
                  </a:lnTo>
                  <a:lnTo>
                    <a:pt x="580123" y="38099"/>
                  </a:lnTo>
                  <a:lnTo>
                    <a:pt x="660733" y="38099"/>
                  </a:lnTo>
                  <a:lnTo>
                    <a:pt x="679934" y="25399"/>
                  </a:lnTo>
                  <a:close/>
                </a:path>
                <a:path w="1597025" h="1574800">
                  <a:moveTo>
                    <a:pt x="998107" y="25399"/>
                  </a:moveTo>
                  <a:lnTo>
                    <a:pt x="917497" y="25399"/>
                  </a:lnTo>
                  <a:lnTo>
                    <a:pt x="936792" y="38099"/>
                  </a:lnTo>
                  <a:lnTo>
                    <a:pt x="1017123" y="38099"/>
                  </a:lnTo>
                  <a:lnTo>
                    <a:pt x="998107" y="25399"/>
                  </a:lnTo>
                  <a:close/>
                </a:path>
                <a:path w="1597025" h="1574800">
                  <a:moveTo>
                    <a:pt x="959426" y="12699"/>
                  </a:moveTo>
                  <a:lnTo>
                    <a:pt x="637728" y="12699"/>
                  </a:lnTo>
                  <a:lnTo>
                    <a:pt x="618340" y="25399"/>
                  </a:lnTo>
                  <a:lnTo>
                    <a:pt x="978906" y="25399"/>
                  </a:lnTo>
                  <a:lnTo>
                    <a:pt x="959426" y="12699"/>
                  </a:lnTo>
                  <a:close/>
                </a:path>
                <a:path w="1597025" h="1574800">
                  <a:moveTo>
                    <a:pt x="859985" y="0"/>
                  </a:moveTo>
                  <a:lnTo>
                    <a:pt x="737168" y="0"/>
                  </a:lnTo>
                  <a:lnTo>
                    <a:pt x="717039" y="12699"/>
                  </a:lnTo>
                  <a:lnTo>
                    <a:pt x="880207" y="12699"/>
                  </a:lnTo>
                  <a:lnTo>
                    <a:pt x="859985" y="0"/>
                  </a:lnTo>
                  <a:close/>
                </a:path>
              </a:pathLst>
            </a:custGeom>
            <a:solidFill>
              <a:srgbClr val="FFFF00"/>
            </a:solidFill>
          </p:spPr>
          <p:txBody>
            <a:bodyPr wrap="square" lIns="0" tIns="0" rIns="0" bIns="0" rtlCol="0"/>
            <a:lstStyle/>
            <a:p>
              <a:endParaRPr/>
            </a:p>
          </p:txBody>
        </p:sp>
        <p:pic>
          <p:nvPicPr>
            <p:cNvPr id="58" name="object 58"/>
            <p:cNvPicPr/>
            <p:nvPr/>
          </p:nvPicPr>
          <p:blipFill>
            <a:blip r:embed="rId30" cstate="print"/>
            <a:stretch>
              <a:fillRect/>
            </a:stretch>
          </p:blipFill>
          <p:spPr>
            <a:xfrm>
              <a:off x="2830627" y="4391049"/>
              <a:ext cx="1196627" cy="509082"/>
            </a:xfrm>
            <a:prstGeom prst="rect">
              <a:avLst/>
            </a:prstGeom>
          </p:spPr>
        </p:pic>
      </p:grpSp>
      <p:sp>
        <p:nvSpPr>
          <p:cNvPr id="59" name="object 59"/>
          <p:cNvSpPr txBox="1"/>
          <p:nvPr/>
        </p:nvSpPr>
        <p:spPr>
          <a:xfrm>
            <a:off x="2967737" y="4449483"/>
            <a:ext cx="916305" cy="290195"/>
          </a:xfrm>
          <a:prstGeom prst="rect">
            <a:avLst/>
          </a:prstGeom>
        </p:spPr>
        <p:txBody>
          <a:bodyPr vert="horz" wrap="square" lIns="0" tIns="17145" rIns="0" bIns="0" rtlCol="0">
            <a:spAutoFit/>
          </a:bodyPr>
          <a:lstStyle/>
          <a:p>
            <a:pPr marL="12700">
              <a:lnSpc>
                <a:spcPct val="100000"/>
              </a:lnSpc>
              <a:spcBef>
                <a:spcPts val="135"/>
              </a:spcBef>
            </a:pPr>
            <a:r>
              <a:rPr sz="1700" spc="15" dirty="0">
                <a:solidFill>
                  <a:srgbClr val="FFFF00"/>
                </a:solidFill>
                <a:latin typeface="Cambria"/>
                <a:cs typeface="Cambria"/>
              </a:rPr>
              <a:t>Cell</a:t>
            </a:r>
            <a:r>
              <a:rPr sz="1700" spc="-45" dirty="0">
                <a:solidFill>
                  <a:srgbClr val="FFFF00"/>
                </a:solidFill>
                <a:latin typeface="Cambria"/>
                <a:cs typeface="Cambria"/>
              </a:rPr>
              <a:t> </a:t>
            </a:r>
            <a:r>
              <a:rPr sz="1700" spc="20" dirty="0">
                <a:solidFill>
                  <a:srgbClr val="FFFF00"/>
                </a:solidFill>
                <a:latin typeface="Cambria"/>
                <a:cs typeface="Cambria"/>
              </a:rPr>
              <a:t>Body</a:t>
            </a:r>
            <a:endParaRPr sz="1700">
              <a:latin typeface="Cambria"/>
              <a:cs typeface="Cambria"/>
            </a:endParaRPr>
          </a:p>
        </p:txBody>
      </p:sp>
      <p:grpSp>
        <p:nvGrpSpPr>
          <p:cNvPr id="60" name="object 60"/>
          <p:cNvGrpSpPr/>
          <p:nvPr/>
        </p:nvGrpSpPr>
        <p:grpSpPr>
          <a:xfrm>
            <a:off x="2762169" y="4503704"/>
            <a:ext cx="1543685" cy="1122680"/>
            <a:chOff x="2762169" y="4503704"/>
            <a:chExt cx="1543685" cy="1122680"/>
          </a:xfrm>
        </p:grpSpPr>
        <p:pic>
          <p:nvPicPr>
            <p:cNvPr id="61" name="object 61"/>
            <p:cNvPicPr/>
            <p:nvPr/>
          </p:nvPicPr>
          <p:blipFill>
            <a:blip r:embed="rId4" cstate="print"/>
            <a:stretch>
              <a:fillRect/>
            </a:stretch>
          </p:blipFill>
          <p:spPr>
            <a:xfrm>
              <a:off x="2762169" y="4832804"/>
              <a:ext cx="1150431" cy="575932"/>
            </a:xfrm>
            <a:prstGeom prst="rect">
              <a:avLst/>
            </a:prstGeom>
          </p:spPr>
        </p:pic>
        <p:sp>
          <p:nvSpPr>
            <p:cNvPr id="62" name="object 62"/>
            <p:cNvSpPr/>
            <p:nvPr/>
          </p:nvSpPr>
          <p:spPr>
            <a:xfrm>
              <a:off x="3984027" y="4513229"/>
              <a:ext cx="0" cy="1103630"/>
            </a:xfrm>
            <a:custGeom>
              <a:avLst/>
              <a:gdLst/>
              <a:ahLst/>
              <a:cxnLst/>
              <a:rect l="l" t="t" r="r" b="b"/>
              <a:pathLst>
                <a:path h="1103629">
                  <a:moveTo>
                    <a:pt x="0" y="0"/>
                  </a:moveTo>
                  <a:lnTo>
                    <a:pt x="0" y="1103286"/>
                  </a:lnTo>
                </a:path>
              </a:pathLst>
            </a:custGeom>
            <a:ln w="18552">
              <a:solidFill>
                <a:srgbClr val="FFFF00"/>
              </a:solidFill>
            </a:ln>
          </p:spPr>
          <p:txBody>
            <a:bodyPr wrap="square" lIns="0" tIns="0" rIns="0" bIns="0" rtlCol="0"/>
            <a:lstStyle/>
            <a:p>
              <a:endParaRPr/>
            </a:p>
          </p:txBody>
        </p:sp>
        <p:pic>
          <p:nvPicPr>
            <p:cNvPr id="63" name="object 63"/>
            <p:cNvPicPr/>
            <p:nvPr/>
          </p:nvPicPr>
          <p:blipFill>
            <a:blip r:embed="rId31" cstate="print"/>
            <a:stretch>
              <a:fillRect/>
            </a:stretch>
          </p:blipFill>
          <p:spPr>
            <a:xfrm>
              <a:off x="3867240" y="4755662"/>
              <a:ext cx="438299" cy="612274"/>
            </a:xfrm>
            <a:prstGeom prst="rect">
              <a:avLst/>
            </a:prstGeom>
          </p:spPr>
        </p:pic>
      </p:grpSp>
      <p:sp>
        <p:nvSpPr>
          <p:cNvPr id="64" name="object 64"/>
          <p:cNvSpPr txBox="1"/>
          <p:nvPr/>
        </p:nvSpPr>
        <p:spPr>
          <a:xfrm>
            <a:off x="4032179" y="4825791"/>
            <a:ext cx="107314" cy="356235"/>
          </a:xfrm>
          <a:prstGeom prst="rect">
            <a:avLst/>
          </a:prstGeom>
        </p:spPr>
        <p:txBody>
          <a:bodyPr vert="horz" wrap="square" lIns="0" tIns="15240" rIns="0" bIns="0" rtlCol="0">
            <a:spAutoFit/>
          </a:bodyPr>
          <a:lstStyle/>
          <a:p>
            <a:pPr marL="12700">
              <a:lnSpc>
                <a:spcPct val="100000"/>
              </a:lnSpc>
              <a:spcBef>
                <a:spcPts val="120"/>
              </a:spcBef>
            </a:pPr>
            <a:r>
              <a:rPr sz="2150" i="1" spc="10" dirty="0">
                <a:solidFill>
                  <a:srgbClr val="FDFFFF"/>
                </a:solidFill>
                <a:latin typeface="Cambria"/>
                <a:cs typeface="Cambria"/>
              </a:rPr>
              <a:t>f</a:t>
            </a:r>
            <a:endParaRPr sz="2150">
              <a:latin typeface="Cambria"/>
              <a:cs typeface="Cambria"/>
            </a:endParaRPr>
          </a:p>
        </p:txBody>
      </p:sp>
      <p:grpSp>
        <p:nvGrpSpPr>
          <p:cNvPr id="65" name="object 65"/>
          <p:cNvGrpSpPr/>
          <p:nvPr/>
        </p:nvGrpSpPr>
        <p:grpSpPr>
          <a:xfrm>
            <a:off x="1891414" y="3421041"/>
            <a:ext cx="1356995" cy="1376045"/>
            <a:chOff x="1891414" y="3421041"/>
            <a:chExt cx="1356995" cy="1376045"/>
          </a:xfrm>
        </p:grpSpPr>
        <p:sp>
          <p:nvSpPr>
            <p:cNvPr id="66" name="object 66"/>
            <p:cNvSpPr/>
            <p:nvPr/>
          </p:nvSpPr>
          <p:spPr>
            <a:xfrm>
              <a:off x="2237740" y="3750614"/>
              <a:ext cx="576580" cy="697230"/>
            </a:xfrm>
            <a:custGeom>
              <a:avLst/>
              <a:gdLst/>
              <a:ahLst/>
              <a:cxnLst/>
              <a:rect l="l" t="t" r="r" b="b"/>
              <a:pathLst>
                <a:path w="576580" h="697229">
                  <a:moveTo>
                    <a:pt x="0" y="0"/>
                  </a:moveTo>
                  <a:lnTo>
                    <a:pt x="576375" y="696938"/>
                  </a:lnTo>
                </a:path>
              </a:pathLst>
            </a:custGeom>
            <a:ln w="18468">
              <a:solidFill>
                <a:srgbClr val="428ACE"/>
              </a:solidFill>
            </a:ln>
          </p:spPr>
          <p:txBody>
            <a:bodyPr wrap="square" lIns="0" tIns="0" rIns="0" bIns="0" rtlCol="0"/>
            <a:lstStyle/>
            <a:p>
              <a:endParaRPr/>
            </a:p>
          </p:txBody>
        </p:sp>
        <p:pic>
          <p:nvPicPr>
            <p:cNvPr id="67" name="object 67"/>
            <p:cNvPicPr/>
            <p:nvPr/>
          </p:nvPicPr>
          <p:blipFill>
            <a:blip r:embed="rId32" cstate="print"/>
            <a:stretch>
              <a:fillRect/>
            </a:stretch>
          </p:blipFill>
          <p:spPr>
            <a:xfrm>
              <a:off x="2755527" y="4393892"/>
              <a:ext cx="112761" cy="119336"/>
            </a:xfrm>
            <a:prstGeom prst="rect">
              <a:avLst/>
            </a:prstGeom>
          </p:spPr>
        </p:pic>
        <p:pic>
          <p:nvPicPr>
            <p:cNvPr id="68" name="object 68"/>
            <p:cNvPicPr/>
            <p:nvPr/>
          </p:nvPicPr>
          <p:blipFill>
            <a:blip r:embed="rId33" cstate="print"/>
            <a:stretch>
              <a:fillRect/>
            </a:stretch>
          </p:blipFill>
          <p:spPr>
            <a:xfrm>
              <a:off x="1891414" y="3648064"/>
              <a:ext cx="1064441" cy="1148874"/>
            </a:xfrm>
            <a:prstGeom prst="rect">
              <a:avLst/>
            </a:prstGeom>
          </p:spPr>
        </p:pic>
        <p:pic>
          <p:nvPicPr>
            <p:cNvPr id="69" name="object 69"/>
            <p:cNvPicPr/>
            <p:nvPr/>
          </p:nvPicPr>
          <p:blipFill>
            <a:blip r:embed="rId34" cstate="print"/>
            <a:stretch>
              <a:fillRect/>
            </a:stretch>
          </p:blipFill>
          <p:spPr>
            <a:xfrm>
              <a:off x="2149218" y="3879203"/>
              <a:ext cx="545485" cy="656589"/>
            </a:xfrm>
            <a:prstGeom prst="rect">
              <a:avLst/>
            </a:prstGeom>
          </p:spPr>
        </p:pic>
        <p:pic>
          <p:nvPicPr>
            <p:cNvPr id="70" name="object 70"/>
            <p:cNvPicPr/>
            <p:nvPr/>
          </p:nvPicPr>
          <p:blipFill>
            <a:blip r:embed="rId35" cstate="print"/>
            <a:stretch>
              <a:fillRect/>
            </a:stretch>
          </p:blipFill>
          <p:spPr>
            <a:xfrm>
              <a:off x="2051428" y="3579269"/>
              <a:ext cx="257414" cy="254541"/>
            </a:xfrm>
            <a:prstGeom prst="rect">
              <a:avLst/>
            </a:prstGeom>
          </p:spPr>
        </p:pic>
        <p:pic>
          <p:nvPicPr>
            <p:cNvPr id="71" name="object 71"/>
            <p:cNvPicPr/>
            <p:nvPr/>
          </p:nvPicPr>
          <p:blipFill>
            <a:blip r:embed="rId36" cstate="print"/>
            <a:stretch>
              <a:fillRect/>
            </a:stretch>
          </p:blipFill>
          <p:spPr>
            <a:xfrm>
              <a:off x="2088477" y="3603026"/>
              <a:ext cx="174865" cy="172904"/>
            </a:xfrm>
            <a:prstGeom prst="rect">
              <a:avLst/>
            </a:prstGeom>
          </p:spPr>
        </p:pic>
        <p:pic>
          <p:nvPicPr>
            <p:cNvPr id="72" name="object 72"/>
            <p:cNvPicPr/>
            <p:nvPr/>
          </p:nvPicPr>
          <p:blipFill>
            <a:blip r:embed="rId37" cstate="print"/>
            <a:stretch>
              <a:fillRect/>
            </a:stretch>
          </p:blipFill>
          <p:spPr>
            <a:xfrm>
              <a:off x="2176656" y="3421041"/>
              <a:ext cx="1071398" cy="502202"/>
            </a:xfrm>
            <a:prstGeom prst="rect">
              <a:avLst/>
            </a:prstGeom>
          </p:spPr>
        </p:pic>
      </p:grpSp>
      <p:sp>
        <p:nvSpPr>
          <p:cNvPr id="73" name="object 73"/>
          <p:cNvSpPr txBox="1"/>
          <p:nvPr/>
        </p:nvSpPr>
        <p:spPr>
          <a:xfrm>
            <a:off x="2313071" y="3473008"/>
            <a:ext cx="794385" cy="290195"/>
          </a:xfrm>
          <a:prstGeom prst="rect">
            <a:avLst/>
          </a:prstGeom>
        </p:spPr>
        <p:txBody>
          <a:bodyPr vert="horz" wrap="square" lIns="0" tIns="17145" rIns="0" bIns="0" rtlCol="0">
            <a:spAutoFit/>
          </a:bodyPr>
          <a:lstStyle/>
          <a:p>
            <a:pPr marL="12700">
              <a:lnSpc>
                <a:spcPct val="100000"/>
              </a:lnSpc>
              <a:spcBef>
                <a:spcPts val="135"/>
              </a:spcBef>
            </a:pPr>
            <a:r>
              <a:rPr sz="1700" spc="20" dirty="0">
                <a:solidFill>
                  <a:srgbClr val="FF0000"/>
                </a:solidFill>
                <a:latin typeface="Cambria"/>
                <a:cs typeface="Cambria"/>
              </a:rPr>
              <a:t>synapse</a:t>
            </a:r>
            <a:endParaRPr sz="1700">
              <a:latin typeface="Cambria"/>
              <a:cs typeface="Cambria"/>
            </a:endParaRPr>
          </a:p>
        </p:txBody>
      </p:sp>
      <p:grpSp>
        <p:nvGrpSpPr>
          <p:cNvPr id="74" name="object 74"/>
          <p:cNvGrpSpPr/>
          <p:nvPr/>
        </p:nvGrpSpPr>
        <p:grpSpPr>
          <a:xfrm>
            <a:off x="1839304" y="3819868"/>
            <a:ext cx="3134360" cy="2573655"/>
            <a:chOff x="1839304" y="3819868"/>
            <a:chExt cx="3134360" cy="2573655"/>
          </a:xfrm>
        </p:grpSpPr>
        <p:pic>
          <p:nvPicPr>
            <p:cNvPr id="75" name="object 75"/>
            <p:cNvPicPr/>
            <p:nvPr/>
          </p:nvPicPr>
          <p:blipFill>
            <a:blip r:embed="rId10" cstate="print"/>
            <a:stretch>
              <a:fillRect/>
            </a:stretch>
          </p:blipFill>
          <p:spPr>
            <a:xfrm>
              <a:off x="2463698" y="3819868"/>
              <a:ext cx="436592" cy="464934"/>
            </a:xfrm>
            <a:prstGeom prst="rect">
              <a:avLst/>
            </a:prstGeom>
          </p:spPr>
        </p:pic>
        <p:sp>
          <p:nvSpPr>
            <p:cNvPr id="76" name="object 76"/>
            <p:cNvSpPr/>
            <p:nvPr/>
          </p:nvSpPr>
          <p:spPr>
            <a:xfrm>
              <a:off x="1848511" y="5064872"/>
              <a:ext cx="703580" cy="0"/>
            </a:xfrm>
            <a:custGeom>
              <a:avLst/>
              <a:gdLst/>
              <a:ahLst/>
              <a:cxnLst/>
              <a:rect l="l" t="t" r="r" b="b"/>
              <a:pathLst>
                <a:path w="703580">
                  <a:moveTo>
                    <a:pt x="0" y="0"/>
                  </a:moveTo>
                  <a:lnTo>
                    <a:pt x="703143" y="0"/>
                  </a:lnTo>
                </a:path>
              </a:pathLst>
            </a:custGeom>
            <a:ln w="18345">
              <a:solidFill>
                <a:srgbClr val="FFFFFF"/>
              </a:solidFill>
            </a:ln>
          </p:spPr>
          <p:txBody>
            <a:bodyPr wrap="square" lIns="0" tIns="0" rIns="0" bIns="0" rtlCol="0"/>
            <a:lstStyle/>
            <a:p>
              <a:endParaRPr/>
            </a:p>
          </p:txBody>
        </p:sp>
        <p:pic>
          <p:nvPicPr>
            <p:cNvPr id="77" name="object 77"/>
            <p:cNvPicPr/>
            <p:nvPr/>
          </p:nvPicPr>
          <p:blipFill>
            <a:blip r:embed="rId38" cstate="print"/>
            <a:stretch>
              <a:fillRect/>
            </a:stretch>
          </p:blipFill>
          <p:spPr>
            <a:xfrm>
              <a:off x="2526776" y="5010203"/>
              <a:ext cx="110572" cy="109338"/>
            </a:xfrm>
            <a:prstGeom prst="rect">
              <a:avLst/>
            </a:prstGeom>
          </p:spPr>
        </p:pic>
        <p:sp>
          <p:nvSpPr>
            <p:cNvPr id="78" name="object 78"/>
            <p:cNvSpPr/>
            <p:nvPr/>
          </p:nvSpPr>
          <p:spPr>
            <a:xfrm>
              <a:off x="2111454" y="5676413"/>
              <a:ext cx="696595" cy="688975"/>
            </a:xfrm>
            <a:custGeom>
              <a:avLst/>
              <a:gdLst/>
              <a:ahLst/>
              <a:cxnLst/>
              <a:rect l="l" t="t" r="r" b="b"/>
              <a:pathLst>
                <a:path w="696594" h="688975">
                  <a:moveTo>
                    <a:pt x="0" y="688480"/>
                  </a:moveTo>
                  <a:lnTo>
                    <a:pt x="696260" y="0"/>
                  </a:lnTo>
                </a:path>
              </a:pathLst>
            </a:custGeom>
            <a:ln w="18447">
              <a:solidFill>
                <a:srgbClr val="FFFFFF"/>
              </a:solidFill>
            </a:ln>
          </p:spPr>
          <p:txBody>
            <a:bodyPr wrap="square" lIns="0" tIns="0" rIns="0" bIns="0" rtlCol="0"/>
            <a:lstStyle/>
            <a:p>
              <a:endParaRPr/>
            </a:p>
          </p:txBody>
        </p:sp>
        <p:pic>
          <p:nvPicPr>
            <p:cNvPr id="79" name="object 79"/>
            <p:cNvPicPr/>
            <p:nvPr/>
          </p:nvPicPr>
          <p:blipFill>
            <a:blip r:embed="rId39" cstate="print"/>
            <a:stretch>
              <a:fillRect/>
            </a:stretch>
          </p:blipFill>
          <p:spPr>
            <a:xfrm>
              <a:off x="2751047" y="5616515"/>
              <a:ext cx="117241" cy="115942"/>
            </a:xfrm>
            <a:prstGeom prst="rect">
              <a:avLst/>
            </a:prstGeom>
          </p:spPr>
        </p:pic>
        <p:pic>
          <p:nvPicPr>
            <p:cNvPr id="80" name="object 80"/>
            <p:cNvPicPr/>
            <p:nvPr/>
          </p:nvPicPr>
          <p:blipFill>
            <a:blip r:embed="rId26" cstate="print"/>
            <a:stretch>
              <a:fillRect/>
            </a:stretch>
          </p:blipFill>
          <p:spPr>
            <a:xfrm>
              <a:off x="1951672" y="4832804"/>
              <a:ext cx="422724" cy="198661"/>
            </a:xfrm>
            <a:prstGeom prst="rect">
              <a:avLst/>
            </a:prstGeom>
          </p:spPr>
        </p:pic>
        <p:pic>
          <p:nvPicPr>
            <p:cNvPr id="81" name="object 81"/>
            <p:cNvPicPr/>
            <p:nvPr/>
          </p:nvPicPr>
          <p:blipFill>
            <a:blip r:embed="rId13" cstate="print"/>
            <a:stretch>
              <a:fillRect/>
            </a:stretch>
          </p:blipFill>
          <p:spPr>
            <a:xfrm>
              <a:off x="2287785" y="5620029"/>
              <a:ext cx="402159" cy="397671"/>
            </a:xfrm>
            <a:prstGeom prst="rect">
              <a:avLst/>
            </a:prstGeom>
          </p:spPr>
        </p:pic>
        <p:pic>
          <p:nvPicPr>
            <p:cNvPr id="82" name="object 82"/>
            <p:cNvPicPr/>
            <p:nvPr/>
          </p:nvPicPr>
          <p:blipFill>
            <a:blip r:embed="rId40" cstate="print"/>
            <a:stretch>
              <a:fillRect/>
            </a:stretch>
          </p:blipFill>
          <p:spPr>
            <a:xfrm>
              <a:off x="3644612" y="5705068"/>
              <a:ext cx="1328812" cy="687948"/>
            </a:xfrm>
            <a:prstGeom prst="rect">
              <a:avLst/>
            </a:prstGeom>
          </p:spPr>
        </p:pic>
      </p:grpSp>
      <p:sp>
        <p:nvSpPr>
          <p:cNvPr id="83" name="object 83"/>
          <p:cNvSpPr txBox="1"/>
          <p:nvPr/>
        </p:nvSpPr>
        <p:spPr>
          <a:xfrm>
            <a:off x="3782464" y="5768042"/>
            <a:ext cx="1000125" cy="290195"/>
          </a:xfrm>
          <a:prstGeom prst="rect">
            <a:avLst/>
          </a:prstGeom>
        </p:spPr>
        <p:txBody>
          <a:bodyPr vert="horz" wrap="square" lIns="0" tIns="17145" rIns="0" bIns="0" rtlCol="0">
            <a:spAutoFit/>
          </a:bodyPr>
          <a:lstStyle/>
          <a:p>
            <a:pPr marL="12700">
              <a:lnSpc>
                <a:spcPct val="100000"/>
              </a:lnSpc>
              <a:spcBef>
                <a:spcPts val="135"/>
              </a:spcBef>
            </a:pPr>
            <a:r>
              <a:rPr sz="1700" spc="25" dirty="0">
                <a:solidFill>
                  <a:srgbClr val="6F2F9F"/>
                </a:solidFill>
                <a:latin typeface="Cambria"/>
                <a:cs typeface="Cambria"/>
              </a:rPr>
              <a:t>Ac</a:t>
            </a:r>
            <a:r>
              <a:rPr sz="1700" spc="20" dirty="0">
                <a:solidFill>
                  <a:srgbClr val="6F2F9F"/>
                </a:solidFill>
                <a:latin typeface="Cambria"/>
                <a:cs typeface="Cambria"/>
              </a:rPr>
              <a:t>ti</a:t>
            </a:r>
            <a:r>
              <a:rPr sz="1700" spc="15" dirty="0">
                <a:solidFill>
                  <a:srgbClr val="6F2F9F"/>
                </a:solidFill>
                <a:latin typeface="Cambria"/>
                <a:cs typeface="Cambria"/>
              </a:rPr>
              <a:t>v</a:t>
            </a:r>
            <a:r>
              <a:rPr sz="1700" spc="40" dirty="0">
                <a:solidFill>
                  <a:srgbClr val="6F2F9F"/>
                </a:solidFill>
                <a:latin typeface="Cambria"/>
                <a:cs typeface="Cambria"/>
              </a:rPr>
              <a:t>a</a:t>
            </a:r>
            <a:r>
              <a:rPr sz="1700" spc="-30" dirty="0">
                <a:solidFill>
                  <a:srgbClr val="6F2F9F"/>
                </a:solidFill>
                <a:latin typeface="Cambria"/>
                <a:cs typeface="Cambria"/>
              </a:rPr>
              <a:t>t</a:t>
            </a:r>
            <a:r>
              <a:rPr sz="1700" spc="20" dirty="0">
                <a:solidFill>
                  <a:srgbClr val="6F2F9F"/>
                </a:solidFill>
                <a:latin typeface="Cambria"/>
                <a:cs typeface="Cambria"/>
              </a:rPr>
              <a:t>i</a:t>
            </a:r>
            <a:r>
              <a:rPr sz="1700" spc="30" dirty="0">
                <a:solidFill>
                  <a:srgbClr val="6F2F9F"/>
                </a:solidFill>
                <a:latin typeface="Cambria"/>
                <a:cs typeface="Cambria"/>
              </a:rPr>
              <a:t>on</a:t>
            </a:r>
            <a:endParaRPr sz="1700">
              <a:latin typeface="Cambria"/>
              <a:cs typeface="Cambria"/>
            </a:endParaRPr>
          </a:p>
        </p:txBody>
      </p:sp>
      <p:sp>
        <p:nvSpPr>
          <p:cNvPr id="84" name="object 84"/>
          <p:cNvSpPr txBox="1"/>
          <p:nvPr/>
        </p:nvSpPr>
        <p:spPr>
          <a:xfrm>
            <a:off x="3873834" y="5944616"/>
            <a:ext cx="817244" cy="290195"/>
          </a:xfrm>
          <a:prstGeom prst="rect">
            <a:avLst/>
          </a:prstGeom>
        </p:spPr>
        <p:txBody>
          <a:bodyPr vert="horz" wrap="square" lIns="0" tIns="17145" rIns="0" bIns="0" rtlCol="0">
            <a:spAutoFit/>
          </a:bodyPr>
          <a:lstStyle/>
          <a:p>
            <a:pPr marL="12700">
              <a:lnSpc>
                <a:spcPct val="100000"/>
              </a:lnSpc>
              <a:spcBef>
                <a:spcPts val="135"/>
              </a:spcBef>
            </a:pPr>
            <a:r>
              <a:rPr sz="1700" spc="25" dirty="0">
                <a:solidFill>
                  <a:srgbClr val="6F2F9F"/>
                </a:solidFill>
                <a:latin typeface="Cambria"/>
                <a:cs typeface="Cambria"/>
              </a:rPr>
              <a:t>f</a:t>
            </a:r>
            <a:r>
              <a:rPr sz="1700" spc="-10" dirty="0">
                <a:solidFill>
                  <a:srgbClr val="6F2F9F"/>
                </a:solidFill>
                <a:latin typeface="Cambria"/>
                <a:cs typeface="Cambria"/>
              </a:rPr>
              <a:t>u</a:t>
            </a:r>
            <a:r>
              <a:rPr sz="1700" spc="30" dirty="0">
                <a:solidFill>
                  <a:srgbClr val="6F2F9F"/>
                </a:solidFill>
                <a:latin typeface="Cambria"/>
                <a:cs typeface="Cambria"/>
              </a:rPr>
              <a:t>n</a:t>
            </a:r>
            <a:r>
              <a:rPr sz="1700" spc="15" dirty="0">
                <a:solidFill>
                  <a:srgbClr val="6F2F9F"/>
                </a:solidFill>
                <a:latin typeface="Cambria"/>
                <a:cs typeface="Cambria"/>
              </a:rPr>
              <a:t>c</a:t>
            </a:r>
            <a:r>
              <a:rPr sz="1700" spc="20" dirty="0">
                <a:solidFill>
                  <a:srgbClr val="6F2F9F"/>
                </a:solidFill>
                <a:latin typeface="Cambria"/>
                <a:cs typeface="Cambria"/>
              </a:rPr>
              <a:t>t</a:t>
            </a:r>
            <a:r>
              <a:rPr sz="1700" spc="25" dirty="0">
                <a:solidFill>
                  <a:srgbClr val="6F2F9F"/>
                </a:solidFill>
                <a:latin typeface="Cambria"/>
                <a:cs typeface="Cambria"/>
              </a:rPr>
              <a:t>ion</a:t>
            </a:r>
            <a:endParaRPr sz="1700">
              <a:latin typeface="Cambria"/>
              <a:cs typeface="Cambria"/>
            </a:endParaRPr>
          </a:p>
        </p:txBody>
      </p:sp>
      <p:grpSp>
        <p:nvGrpSpPr>
          <p:cNvPr id="85" name="object 85"/>
          <p:cNvGrpSpPr/>
          <p:nvPr/>
        </p:nvGrpSpPr>
        <p:grpSpPr>
          <a:xfrm>
            <a:off x="2058867" y="3286876"/>
            <a:ext cx="4292600" cy="3367404"/>
            <a:chOff x="2058867" y="3286876"/>
            <a:chExt cx="4292600" cy="3367404"/>
          </a:xfrm>
        </p:grpSpPr>
        <p:sp>
          <p:nvSpPr>
            <p:cNvPr id="86" name="object 86"/>
            <p:cNvSpPr/>
            <p:nvPr/>
          </p:nvSpPr>
          <p:spPr>
            <a:xfrm>
              <a:off x="4307024" y="5186593"/>
              <a:ext cx="0" cy="671830"/>
            </a:xfrm>
            <a:custGeom>
              <a:avLst/>
              <a:gdLst/>
              <a:ahLst/>
              <a:cxnLst/>
              <a:rect l="l" t="t" r="r" b="b"/>
              <a:pathLst>
                <a:path h="671829">
                  <a:moveTo>
                    <a:pt x="0" y="671273"/>
                  </a:moveTo>
                  <a:lnTo>
                    <a:pt x="0" y="0"/>
                  </a:lnTo>
                </a:path>
              </a:pathLst>
            </a:custGeom>
            <a:ln w="9276">
              <a:solidFill>
                <a:srgbClr val="FFFFFF"/>
              </a:solidFill>
            </a:ln>
          </p:spPr>
          <p:txBody>
            <a:bodyPr wrap="square" lIns="0" tIns="0" rIns="0" bIns="0" rtlCol="0"/>
            <a:lstStyle/>
            <a:p>
              <a:endParaRPr/>
            </a:p>
          </p:txBody>
        </p:sp>
        <p:pic>
          <p:nvPicPr>
            <p:cNvPr id="87" name="object 87"/>
            <p:cNvPicPr/>
            <p:nvPr/>
          </p:nvPicPr>
          <p:blipFill>
            <a:blip r:embed="rId41" cstate="print"/>
            <a:stretch>
              <a:fillRect/>
            </a:stretch>
          </p:blipFill>
          <p:spPr>
            <a:xfrm>
              <a:off x="4187268" y="4955167"/>
              <a:ext cx="257414" cy="254541"/>
            </a:xfrm>
            <a:prstGeom prst="rect">
              <a:avLst/>
            </a:prstGeom>
          </p:spPr>
        </p:pic>
        <p:pic>
          <p:nvPicPr>
            <p:cNvPr id="88" name="object 88"/>
            <p:cNvPicPr/>
            <p:nvPr/>
          </p:nvPicPr>
          <p:blipFill>
            <a:blip r:embed="rId42" cstate="print"/>
            <a:stretch>
              <a:fillRect/>
            </a:stretch>
          </p:blipFill>
          <p:spPr>
            <a:xfrm>
              <a:off x="4224280" y="4978374"/>
              <a:ext cx="174855" cy="172904"/>
            </a:xfrm>
            <a:prstGeom prst="rect">
              <a:avLst/>
            </a:prstGeom>
          </p:spPr>
        </p:pic>
        <p:pic>
          <p:nvPicPr>
            <p:cNvPr id="89" name="object 89"/>
            <p:cNvPicPr/>
            <p:nvPr/>
          </p:nvPicPr>
          <p:blipFill>
            <a:blip r:embed="rId28" cstate="print"/>
            <a:stretch>
              <a:fillRect/>
            </a:stretch>
          </p:blipFill>
          <p:spPr>
            <a:xfrm>
              <a:off x="2058867" y="3438928"/>
              <a:ext cx="262942" cy="154192"/>
            </a:xfrm>
            <a:prstGeom prst="rect">
              <a:avLst/>
            </a:prstGeom>
          </p:spPr>
        </p:pic>
        <p:pic>
          <p:nvPicPr>
            <p:cNvPr id="90" name="object 90"/>
            <p:cNvPicPr/>
            <p:nvPr/>
          </p:nvPicPr>
          <p:blipFill>
            <a:blip r:embed="rId43" cstate="print"/>
            <a:stretch>
              <a:fillRect/>
            </a:stretch>
          </p:blipFill>
          <p:spPr>
            <a:xfrm>
              <a:off x="6093523" y="3551751"/>
              <a:ext cx="257414" cy="261420"/>
            </a:xfrm>
            <a:prstGeom prst="rect">
              <a:avLst/>
            </a:prstGeom>
          </p:spPr>
        </p:pic>
        <p:pic>
          <p:nvPicPr>
            <p:cNvPr id="91" name="object 91"/>
            <p:cNvPicPr/>
            <p:nvPr/>
          </p:nvPicPr>
          <p:blipFill>
            <a:blip r:embed="rId44" cstate="print"/>
            <a:stretch>
              <a:fillRect/>
            </a:stretch>
          </p:blipFill>
          <p:spPr>
            <a:xfrm>
              <a:off x="6131463" y="3577526"/>
              <a:ext cx="174855" cy="172904"/>
            </a:xfrm>
            <a:prstGeom prst="rect">
              <a:avLst/>
            </a:prstGeom>
          </p:spPr>
        </p:pic>
        <p:sp>
          <p:nvSpPr>
            <p:cNvPr id="92" name="object 92"/>
            <p:cNvSpPr/>
            <p:nvPr/>
          </p:nvSpPr>
          <p:spPr>
            <a:xfrm>
              <a:off x="5895663" y="3296109"/>
              <a:ext cx="206375" cy="242570"/>
            </a:xfrm>
            <a:custGeom>
              <a:avLst/>
              <a:gdLst/>
              <a:ahLst/>
              <a:cxnLst/>
              <a:rect l="l" t="t" r="r" b="b"/>
              <a:pathLst>
                <a:path w="206375" h="242570">
                  <a:moveTo>
                    <a:pt x="0" y="0"/>
                  </a:moveTo>
                  <a:lnTo>
                    <a:pt x="206209" y="241974"/>
                  </a:lnTo>
                </a:path>
              </a:pathLst>
            </a:custGeom>
            <a:ln w="18465">
              <a:solidFill>
                <a:srgbClr val="00AF50"/>
              </a:solidFill>
            </a:ln>
          </p:spPr>
          <p:txBody>
            <a:bodyPr wrap="square" lIns="0" tIns="0" rIns="0" bIns="0" rtlCol="0"/>
            <a:lstStyle/>
            <a:p>
              <a:endParaRPr/>
            </a:p>
          </p:txBody>
        </p:sp>
        <p:pic>
          <p:nvPicPr>
            <p:cNvPr id="93" name="object 93"/>
            <p:cNvPicPr/>
            <p:nvPr/>
          </p:nvPicPr>
          <p:blipFill>
            <a:blip r:embed="rId45" cstate="print"/>
            <a:stretch>
              <a:fillRect/>
            </a:stretch>
          </p:blipFill>
          <p:spPr>
            <a:xfrm>
              <a:off x="6043525" y="3484057"/>
              <a:ext cx="113540" cy="118785"/>
            </a:xfrm>
            <a:prstGeom prst="rect">
              <a:avLst/>
            </a:prstGeom>
          </p:spPr>
        </p:pic>
        <p:pic>
          <p:nvPicPr>
            <p:cNvPr id="94" name="object 94"/>
            <p:cNvPicPr/>
            <p:nvPr/>
          </p:nvPicPr>
          <p:blipFill>
            <a:blip r:embed="rId46" cstate="print"/>
            <a:stretch>
              <a:fillRect/>
            </a:stretch>
          </p:blipFill>
          <p:spPr>
            <a:xfrm>
              <a:off x="4874448" y="4755111"/>
              <a:ext cx="246032" cy="256366"/>
            </a:xfrm>
            <a:prstGeom prst="rect">
              <a:avLst/>
            </a:prstGeom>
          </p:spPr>
        </p:pic>
        <p:pic>
          <p:nvPicPr>
            <p:cNvPr id="95" name="object 95"/>
            <p:cNvPicPr/>
            <p:nvPr/>
          </p:nvPicPr>
          <p:blipFill>
            <a:blip r:embed="rId47" cstate="print"/>
            <a:stretch>
              <a:fillRect/>
            </a:stretch>
          </p:blipFill>
          <p:spPr>
            <a:xfrm>
              <a:off x="5634909" y="4755111"/>
              <a:ext cx="247275" cy="181701"/>
            </a:xfrm>
            <a:prstGeom prst="rect">
              <a:avLst/>
            </a:prstGeom>
          </p:spPr>
        </p:pic>
        <p:pic>
          <p:nvPicPr>
            <p:cNvPr id="96" name="object 96"/>
            <p:cNvPicPr/>
            <p:nvPr/>
          </p:nvPicPr>
          <p:blipFill>
            <a:blip r:embed="rId48" cstate="print"/>
            <a:stretch>
              <a:fillRect/>
            </a:stretch>
          </p:blipFill>
          <p:spPr>
            <a:xfrm>
              <a:off x="5786296" y="6211086"/>
              <a:ext cx="210355" cy="157861"/>
            </a:xfrm>
            <a:prstGeom prst="rect">
              <a:avLst/>
            </a:prstGeom>
          </p:spPr>
        </p:pic>
        <p:pic>
          <p:nvPicPr>
            <p:cNvPr id="97" name="object 97"/>
            <p:cNvPicPr/>
            <p:nvPr/>
          </p:nvPicPr>
          <p:blipFill>
            <a:blip r:embed="rId49" cstate="print"/>
            <a:stretch>
              <a:fillRect/>
            </a:stretch>
          </p:blipFill>
          <p:spPr>
            <a:xfrm>
              <a:off x="5585931" y="6469390"/>
              <a:ext cx="216756" cy="184698"/>
            </a:xfrm>
            <a:prstGeom prst="rect">
              <a:avLst/>
            </a:prstGeom>
          </p:spPr>
        </p:pic>
      </p:grpSp>
      <p:sp>
        <p:nvSpPr>
          <p:cNvPr id="98" name="object 98"/>
          <p:cNvSpPr txBox="1"/>
          <p:nvPr/>
        </p:nvSpPr>
        <p:spPr>
          <a:xfrm>
            <a:off x="11907011" y="6533489"/>
            <a:ext cx="231775" cy="177800"/>
          </a:xfrm>
          <a:prstGeom prst="rect">
            <a:avLst/>
          </a:prstGeom>
        </p:spPr>
        <p:txBody>
          <a:bodyPr vert="horz" wrap="square" lIns="0" tIns="0" rIns="0" bIns="0" rtlCol="0">
            <a:spAutoFit/>
          </a:bodyPr>
          <a:lstStyle/>
          <a:p>
            <a:pPr marL="38100">
              <a:lnSpc>
                <a:spcPts val="1240"/>
              </a:lnSpc>
            </a:pPr>
            <a:fld id="{81D60167-4931-47E6-BA6A-407CBD079E47}" type="slidenum">
              <a:rPr sz="1200" dirty="0">
                <a:solidFill>
                  <a:srgbClr val="FFFFFF"/>
                </a:solidFill>
                <a:latin typeface="Calibri"/>
                <a:cs typeface="Calibri"/>
              </a:rPr>
              <a:t>15</a:t>
            </a:fld>
            <a:endParaRPr sz="1200">
              <a:latin typeface="Calibri"/>
              <a:cs typeface="Calibri"/>
            </a:endParaRPr>
          </a:p>
        </p:txBody>
      </p:sp>
      <p:sp>
        <p:nvSpPr>
          <p:cNvPr id="99" name="object 99"/>
          <p:cNvSpPr txBox="1"/>
          <p:nvPr/>
        </p:nvSpPr>
        <p:spPr>
          <a:xfrm>
            <a:off x="78739" y="6641902"/>
            <a:ext cx="1514475" cy="145415"/>
          </a:xfrm>
          <a:prstGeom prst="rect">
            <a:avLst/>
          </a:prstGeom>
        </p:spPr>
        <p:txBody>
          <a:bodyPr vert="horz" wrap="square" lIns="0" tIns="7620" rIns="0" bIns="0" rtlCol="0">
            <a:spAutoFit/>
          </a:bodyPr>
          <a:lstStyle/>
          <a:p>
            <a:pPr marL="12700">
              <a:lnSpc>
                <a:spcPct val="100000"/>
              </a:lnSpc>
              <a:spcBef>
                <a:spcPts val="60"/>
              </a:spcBef>
            </a:pPr>
            <a:r>
              <a:rPr sz="800" dirty="0">
                <a:solidFill>
                  <a:srgbClr val="FFFFFF"/>
                </a:solidFill>
                <a:latin typeface="Cambria"/>
                <a:cs typeface="Cambria"/>
              </a:rPr>
              <a:t>Pre</a:t>
            </a:r>
            <a:r>
              <a:rPr sz="800" spc="-5" dirty="0">
                <a:solidFill>
                  <a:srgbClr val="FFFFFF"/>
                </a:solidFill>
                <a:latin typeface="Cambria"/>
                <a:cs typeface="Cambria"/>
              </a:rPr>
              <a:t>p</a:t>
            </a:r>
            <a:r>
              <a:rPr sz="800" dirty="0">
                <a:solidFill>
                  <a:srgbClr val="FFFFFF"/>
                </a:solidFill>
                <a:latin typeface="Cambria"/>
                <a:cs typeface="Cambria"/>
              </a:rPr>
              <a:t>ar</a:t>
            </a:r>
            <a:r>
              <a:rPr sz="800" spc="-10" dirty="0">
                <a:solidFill>
                  <a:srgbClr val="FFFFFF"/>
                </a:solidFill>
                <a:latin typeface="Cambria"/>
                <a:cs typeface="Cambria"/>
              </a:rPr>
              <a:t>e</a:t>
            </a:r>
            <a:r>
              <a:rPr sz="800" dirty="0">
                <a:solidFill>
                  <a:srgbClr val="FFFFFF"/>
                </a:solidFill>
                <a:latin typeface="Cambria"/>
                <a:cs typeface="Cambria"/>
              </a:rPr>
              <a:t>d</a:t>
            </a:r>
            <a:r>
              <a:rPr sz="800" spc="-35" dirty="0">
                <a:solidFill>
                  <a:srgbClr val="FFFFFF"/>
                </a:solidFill>
                <a:latin typeface="Cambria"/>
                <a:cs typeface="Cambria"/>
              </a:rPr>
              <a:t> </a:t>
            </a:r>
            <a:r>
              <a:rPr sz="800" dirty="0">
                <a:solidFill>
                  <a:srgbClr val="FFFFFF"/>
                </a:solidFill>
                <a:latin typeface="Cambria"/>
                <a:cs typeface="Cambria"/>
              </a:rPr>
              <a:t>by</a:t>
            </a:r>
            <a:r>
              <a:rPr sz="800" spc="-20" dirty="0">
                <a:solidFill>
                  <a:srgbClr val="FFFFFF"/>
                </a:solidFill>
                <a:latin typeface="Cambria"/>
                <a:cs typeface="Cambria"/>
              </a:rPr>
              <a:t> </a:t>
            </a:r>
            <a:r>
              <a:rPr sz="800" dirty="0">
                <a:solidFill>
                  <a:srgbClr val="FFFFFF"/>
                </a:solidFill>
                <a:latin typeface="Cambria"/>
                <a:cs typeface="Cambria"/>
              </a:rPr>
              <a:t>Pro</a:t>
            </a:r>
            <a:r>
              <a:rPr sz="800" spc="-5" dirty="0">
                <a:solidFill>
                  <a:srgbClr val="FFFFFF"/>
                </a:solidFill>
                <a:latin typeface="Cambria"/>
                <a:cs typeface="Cambria"/>
              </a:rPr>
              <a:t>f</a:t>
            </a:r>
            <a:r>
              <a:rPr sz="800" dirty="0">
                <a:solidFill>
                  <a:srgbClr val="FFFFFF"/>
                </a:solidFill>
                <a:latin typeface="Cambria"/>
                <a:cs typeface="Cambria"/>
              </a:rPr>
              <a:t>.</a:t>
            </a:r>
            <a:r>
              <a:rPr sz="800" spc="-30" dirty="0">
                <a:solidFill>
                  <a:srgbClr val="FFFFFF"/>
                </a:solidFill>
                <a:latin typeface="Cambria"/>
                <a:cs typeface="Cambria"/>
              </a:rPr>
              <a:t> </a:t>
            </a:r>
            <a:r>
              <a:rPr sz="800" spc="-5" dirty="0">
                <a:solidFill>
                  <a:srgbClr val="FFFFFF"/>
                </a:solidFill>
                <a:latin typeface="Cambria"/>
                <a:cs typeface="Cambria"/>
              </a:rPr>
              <a:t>D</a:t>
            </a:r>
            <a:r>
              <a:rPr sz="800" dirty="0">
                <a:solidFill>
                  <a:srgbClr val="FFFFFF"/>
                </a:solidFill>
                <a:latin typeface="Cambria"/>
                <a:cs typeface="Cambria"/>
              </a:rPr>
              <a:t>r.</a:t>
            </a:r>
            <a:r>
              <a:rPr sz="800" spc="-20" dirty="0">
                <a:solidFill>
                  <a:srgbClr val="FFFFFF"/>
                </a:solidFill>
                <a:latin typeface="Cambria"/>
                <a:cs typeface="Cambria"/>
              </a:rPr>
              <a:t> </a:t>
            </a:r>
            <a:r>
              <a:rPr sz="800" dirty="0">
                <a:solidFill>
                  <a:srgbClr val="FFFFFF"/>
                </a:solidFill>
                <a:latin typeface="Cambria"/>
                <a:cs typeface="Cambria"/>
              </a:rPr>
              <a:t>Has</a:t>
            </a:r>
            <a:r>
              <a:rPr sz="800" spc="5" dirty="0">
                <a:solidFill>
                  <a:srgbClr val="FFFFFF"/>
                </a:solidFill>
                <a:latin typeface="Cambria"/>
                <a:cs typeface="Cambria"/>
              </a:rPr>
              <a:t>a</a:t>
            </a:r>
            <a:r>
              <a:rPr sz="800" dirty="0">
                <a:solidFill>
                  <a:srgbClr val="FFFFFF"/>
                </a:solidFill>
                <a:latin typeface="Cambria"/>
                <a:cs typeface="Cambria"/>
              </a:rPr>
              <a:t>n</a:t>
            </a:r>
            <a:r>
              <a:rPr sz="800" spc="-15" dirty="0">
                <a:solidFill>
                  <a:srgbClr val="FFFFFF"/>
                </a:solidFill>
                <a:latin typeface="Cambria"/>
                <a:cs typeface="Cambria"/>
              </a:rPr>
              <a:t> </a:t>
            </a:r>
            <a:r>
              <a:rPr sz="800" dirty="0">
                <a:solidFill>
                  <a:srgbClr val="FFFFFF"/>
                </a:solidFill>
                <a:latin typeface="Cambria"/>
                <a:cs typeface="Cambria"/>
              </a:rPr>
              <a:t>AMCA</a:t>
            </a:r>
            <a:endParaRPr sz="800">
              <a:latin typeface="Cambria"/>
              <a:cs typeface="Cambria"/>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761" y="733805"/>
            <a:ext cx="12192000" cy="0"/>
          </a:xfrm>
          <a:custGeom>
            <a:avLst/>
            <a:gdLst/>
            <a:ahLst/>
            <a:cxnLst/>
            <a:rect l="l" t="t" r="r" b="b"/>
            <a:pathLst>
              <a:path w="12192000">
                <a:moveTo>
                  <a:pt x="0" y="0"/>
                </a:moveTo>
                <a:lnTo>
                  <a:pt x="12192000" y="0"/>
                </a:lnTo>
              </a:path>
            </a:pathLst>
          </a:custGeom>
          <a:ln w="25400">
            <a:solidFill>
              <a:srgbClr val="FFFFFF"/>
            </a:solidFill>
          </a:ln>
        </p:spPr>
        <p:txBody>
          <a:bodyPr wrap="square" lIns="0" tIns="0" rIns="0" bIns="0" rtlCol="0"/>
          <a:lstStyle/>
          <a:p>
            <a:endParaRPr/>
          </a:p>
        </p:txBody>
      </p:sp>
      <p:grpSp>
        <p:nvGrpSpPr>
          <p:cNvPr id="4" name="object 4"/>
          <p:cNvGrpSpPr/>
          <p:nvPr/>
        </p:nvGrpSpPr>
        <p:grpSpPr>
          <a:xfrm>
            <a:off x="1187196" y="868680"/>
            <a:ext cx="9360535" cy="2240280"/>
            <a:chOff x="1187196" y="868680"/>
            <a:chExt cx="9360535" cy="2240280"/>
          </a:xfrm>
        </p:grpSpPr>
        <p:pic>
          <p:nvPicPr>
            <p:cNvPr id="5" name="object 5"/>
            <p:cNvPicPr/>
            <p:nvPr/>
          </p:nvPicPr>
          <p:blipFill>
            <a:blip r:embed="rId2" cstate="print"/>
            <a:stretch>
              <a:fillRect/>
            </a:stretch>
          </p:blipFill>
          <p:spPr>
            <a:xfrm>
              <a:off x="5039867" y="1325880"/>
              <a:ext cx="5507736" cy="1783080"/>
            </a:xfrm>
            <a:prstGeom prst="rect">
              <a:avLst/>
            </a:prstGeom>
          </p:spPr>
        </p:pic>
        <p:pic>
          <p:nvPicPr>
            <p:cNvPr id="6" name="object 6"/>
            <p:cNvPicPr/>
            <p:nvPr/>
          </p:nvPicPr>
          <p:blipFill>
            <a:blip r:embed="rId3" cstate="print"/>
            <a:stretch>
              <a:fillRect/>
            </a:stretch>
          </p:blipFill>
          <p:spPr>
            <a:xfrm>
              <a:off x="1187196" y="868680"/>
              <a:ext cx="4884420" cy="1776984"/>
            </a:xfrm>
            <a:prstGeom prst="rect">
              <a:avLst/>
            </a:prstGeom>
          </p:spPr>
        </p:pic>
      </p:grpSp>
      <p:sp>
        <p:nvSpPr>
          <p:cNvPr id="7" name="object 7"/>
          <p:cNvSpPr txBox="1"/>
          <p:nvPr/>
        </p:nvSpPr>
        <p:spPr>
          <a:xfrm>
            <a:off x="5435346" y="964818"/>
            <a:ext cx="1249045" cy="452120"/>
          </a:xfrm>
          <a:prstGeom prst="rect">
            <a:avLst/>
          </a:prstGeom>
        </p:spPr>
        <p:txBody>
          <a:bodyPr vert="horz" wrap="square" lIns="0" tIns="12065" rIns="0" bIns="0" rtlCol="0">
            <a:spAutoFit/>
          </a:bodyPr>
          <a:lstStyle/>
          <a:p>
            <a:pPr marL="12700">
              <a:lnSpc>
                <a:spcPct val="100000"/>
              </a:lnSpc>
              <a:spcBef>
                <a:spcPts val="95"/>
              </a:spcBef>
            </a:pPr>
            <a:r>
              <a:rPr sz="2800" spc="-10" dirty="0">
                <a:solidFill>
                  <a:srgbClr val="FFFF00"/>
                </a:solidFill>
                <a:latin typeface="Cambria"/>
                <a:cs typeface="Cambria"/>
              </a:rPr>
              <a:t>synapse</a:t>
            </a:r>
            <a:endParaRPr sz="2800">
              <a:latin typeface="Cambria"/>
              <a:cs typeface="Cambria"/>
            </a:endParaRPr>
          </a:p>
        </p:txBody>
      </p:sp>
      <p:grpSp>
        <p:nvGrpSpPr>
          <p:cNvPr id="8" name="object 8"/>
          <p:cNvGrpSpPr/>
          <p:nvPr/>
        </p:nvGrpSpPr>
        <p:grpSpPr>
          <a:xfrm>
            <a:off x="5729096" y="1207261"/>
            <a:ext cx="2329815" cy="831850"/>
            <a:chOff x="5729096" y="1207261"/>
            <a:chExt cx="2329815" cy="831850"/>
          </a:xfrm>
        </p:grpSpPr>
        <p:sp>
          <p:nvSpPr>
            <p:cNvPr id="9" name="object 9"/>
            <p:cNvSpPr/>
            <p:nvPr/>
          </p:nvSpPr>
          <p:spPr>
            <a:xfrm>
              <a:off x="5729097" y="1207261"/>
              <a:ext cx="511175" cy="768985"/>
            </a:xfrm>
            <a:custGeom>
              <a:avLst/>
              <a:gdLst/>
              <a:ahLst/>
              <a:cxnLst/>
              <a:rect l="l" t="t" r="r" b="b"/>
              <a:pathLst>
                <a:path w="511175" h="768985">
                  <a:moveTo>
                    <a:pt x="384937" y="683641"/>
                  </a:moveTo>
                  <a:lnTo>
                    <a:pt x="365887" y="716648"/>
                  </a:lnTo>
                  <a:lnTo>
                    <a:pt x="11430" y="0"/>
                  </a:lnTo>
                  <a:lnTo>
                    <a:pt x="0" y="5588"/>
                  </a:lnTo>
                  <a:lnTo>
                    <a:pt x="354418" y="722287"/>
                  </a:lnTo>
                  <a:lnTo>
                    <a:pt x="316738" y="717423"/>
                  </a:lnTo>
                  <a:lnTo>
                    <a:pt x="384556" y="768858"/>
                  </a:lnTo>
                  <a:lnTo>
                    <a:pt x="384746" y="726186"/>
                  </a:lnTo>
                  <a:lnTo>
                    <a:pt x="384937" y="683641"/>
                  </a:lnTo>
                  <a:close/>
                </a:path>
                <a:path w="511175" h="768985">
                  <a:moveTo>
                    <a:pt x="511048" y="624713"/>
                  </a:moveTo>
                  <a:lnTo>
                    <a:pt x="507415" y="584962"/>
                  </a:lnTo>
                  <a:lnTo>
                    <a:pt x="503301" y="539877"/>
                  </a:lnTo>
                  <a:lnTo>
                    <a:pt x="487426" y="574573"/>
                  </a:lnTo>
                  <a:lnTo>
                    <a:pt x="137541" y="11684"/>
                  </a:lnTo>
                  <a:lnTo>
                    <a:pt x="126873" y="18288"/>
                  </a:lnTo>
                  <a:lnTo>
                    <a:pt x="476631" y="581304"/>
                  </a:lnTo>
                  <a:lnTo>
                    <a:pt x="438531" y="580136"/>
                  </a:lnTo>
                  <a:lnTo>
                    <a:pt x="511048" y="624713"/>
                  </a:lnTo>
                  <a:close/>
                </a:path>
              </a:pathLst>
            </a:custGeom>
            <a:solidFill>
              <a:srgbClr val="FFFF00"/>
            </a:solidFill>
          </p:spPr>
          <p:txBody>
            <a:bodyPr wrap="square" lIns="0" tIns="0" rIns="0" bIns="0" rtlCol="0"/>
            <a:lstStyle/>
            <a:p>
              <a:endParaRPr/>
            </a:p>
          </p:txBody>
        </p:sp>
        <p:pic>
          <p:nvPicPr>
            <p:cNvPr id="10" name="object 10"/>
            <p:cNvPicPr/>
            <p:nvPr/>
          </p:nvPicPr>
          <p:blipFill>
            <a:blip r:embed="rId4" cstate="print"/>
            <a:stretch>
              <a:fillRect/>
            </a:stretch>
          </p:blipFill>
          <p:spPr>
            <a:xfrm>
              <a:off x="7337805" y="1291843"/>
              <a:ext cx="720725" cy="746760"/>
            </a:xfrm>
            <a:prstGeom prst="rect">
              <a:avLst/>
            </a:prstGeom>
          </p:spPr>
        </p:pic>
      </p:grpSp>
      <p:grpSp>
        <p:nvGrpSpPr>
          <p:cNvPr id="11" name="object 11"/>
          <p:cNvGrpSpPr/>
          <p:nvPr/>
        </p:nvGrpSpPr>
        <p:grpSpPr>
          <a:xfrm>
            <a:off x="6629223" y="4336502"/>
            <a:ext cx="1684020" cy="1591945"/>
            <a:chOff x="6629223" y="4336502"/>
            <a:chExt cx="1684020" cy="1591945"/>
          </a:xfrm>
        </p:grpSpPr>
        <p:pic>
          <p:nvPicPr>
            <p:cNvPr id="12" name="object 12"/>
            <p:cNvPicPr/>
            <p:nvPr/>
          </p:nvPicPr>
          <p:blipFill>
            <a:blip r:embed="rId5" cstate="print"/>
            <a:stretch>
              <a:fillRect/>
            </a:stretch>
          </p:blipFill>
          <p:spPr>
            <a:xfrm>
              <a:off x="6629223" y="4336502"/>
              <a:ext cx="1683626" cy="1591352"/>
            </a:xfrm>
            <a:prstGeom prst="rect">
              <a:avLst/>
            </a:prstGeom>
          </p:spPr>
        </p:pic>
        <p:sp>
          <p:nvSpPr>
            <p:cNvPr id="13" name="object 13"/>
            <p:cNvSpPr/>
            <p:nvPr/>
          </p:nvSpPr>
          <p:spPr>
            <a:xfrm>
              <a:off x="6670780" y="4369695"/>
              <a:ext cx="1597025" cy="1498600"/>
            </a:xfrm>
            <a:custGeom>
              <a:avLst/>
              <a:gdLst/>
              <a:ahLst/>
              <a:cxnLst/>
              <a:rect l="l" t="t" r="r" b="b"/>
              <a:pathLst>
                <a:path w="1597025" h="1498600">
                  <a:moveTo>
                    <a:pt x="959064" y="1485900"/>
                  </a:moveTo>
                  <a:lnTo>
                    <a:pt x="637644" y="1485900"/>
                  </a:lnTo>
                  <a:lnTo>
                    <a:pt x="657217" y="1498600"/>
                  </a:lnTo>
                  <a:lnTo>
                    <a:pt x="939491" y="1498600"/>
                  </a:lnTo>
                  <a:lnTo>
                    <a:pt x="959064" y="1485900"/>
                  </a:lnTo>
                  <a:close/>
                </a:path>
                <a:path w="1597025" h="1498600">
                  <a:moveTo>
                    <a:pt x="679573" y="1473200"/>
                  </a:moveTo>
                  <a:lnTo>
                    <a:pt x="579946" y="1473200"/>
                  </a:lnTo>
                  <a:lnTo>
                    <a:pt x="598963" y="1485900"/>
                  </a:lnTo>
                  <a:lnTo>
                    <a:pt x="699053" y="1485900"/>
                  </a:lnTo>
                  <a:lnTo>
                    <a:pt x="679573" y="1473200"/>
                  </a:lnTo>
                  <a:close/>
                </a:path>
                <a:path w="1597025" h="1498600">
                  <a:moveTo>
                    <a:pt x="1016762" y="1473200"/>
                  </a:moveTo>
                  <a:lnTo>
                    <a:pt x="916857" y="1473200"/>
                  </a:lnTo>
                  <a:lnTo>
                    <a:pt x="897377" y="1485900"/>
                  </a:lnTo>
                  <a:lnTo>
                    <a:pt x="997746" y="1485900"/>
                  </a:lnTo>
                  <a:lnTo>
                    <a:pt x="1016762" y="1473200"/>
                  </a:lnTo>
                  <a:close/>
                </a:path>
                <a:path w="1597025" h="1498600">
                  <a:moveTo>
                    <a:pt x="603508" y="1460500"/>
                  </a:moveTo>
                  <a:lnTo>
                    <a:pt x="542471" y="1460500"/>
                  </a:lnTo>
                  <a:lnTo>
                    <a:pt x="561116" y="1473200"/>
                  </a:lnTo>
                  <a:lnTo>
                    <a:pt x="622246" y="1473200"/>
                  </a:lnTo>
                  <a:lnTo>
                    <a:pt x="603508" y="1460500"/>
                  </a:lnTo>
                  <a:close/>
                </a:path>
                <a:path w="1597025" h="1498600">
                  <a:moveTo>
                    <a:pt x="1054330" y="1460500"/>
                  </a:moveTo>
                  <a:lnTo>
                    <a:pt x="993015" y="1460500"/>
                  </a:lnTo>
                  <a:lnTo>
                    <a:pt x="974184" y="1473200"/>
                  </a:lnTo>
                  <a:lnTo>
                    <a:pt x="1035685" y="1473200"/>
                  </a:lnTo>
                  <a:lnTo>
                    <a:pt x="1054330" y="1460500"/>
                  </a:lnTo>
                  <a:close/>
                </a:path>
                <a:path w="1597025" h="1498600">
                  <a:moveTo>
                    <a:pt x="548315" y="1447800"/>
                  </a:moveTo>
                  <a:lnTo>
                    <a:pt x="505830" y="1447800"/>
                  </a:lnTo>
                  <a:lnTo>
                    <a:pt x="524104" y="1460500"/>
                  </a:lnTo>
                  <a:lnTo>
                    <a:pt x="566496" y="1460500"/>
                  </a:lnTo>
                  <a:lnTo>
                    <a:pt x="548315" y="1447800"/>
                  </a:lnTo>
                  <a:close/>
                </a:path>
                <a:path w="1597025" h="1498600">
                  <a:moveTo>
                    <a:pt x="1090971" y="1447800"/>
                  </a:moveTo>
                  <a:lnTo>
                    <a:pt x="1048208" y="1447800"/>
                  </a:lnTo>
                  <a:lnTo>
                    <a:pt x="1030027" y="1460500"/>
                  </a:lnTo>
                  <a:lnTo>
                    <a:pt x="1072790" y="1460500"/>
                  </a:lnTo>
                  <a:lnTo>
                    <a:pt x="1090971" y="1447800"/>
                  </a:lnTo>
                  <a:close/>
                </a:path>
                <a:path w="1597025" h="1498600">
                  <a:moveTo>
                    <a:pt x="512509" y="1435100"/>
                  </a:moveTo>
                  <a:lnTo>
                    <a:pt x="470024" y="1435100"/>
                  </a:lnTo>
                  <a:lnTo>
                    <a:pt x="487834" y="1447800"/>
                  </a:lnTo>
                  <a:lnTo>
                    <a:pt x="530319" y="1447800"/>
                  </a:lnTo>
                  <a:lnTo>
                    <a:pt x="512509" y="1435100"/>
                  </a:lnTo>
                  <a:close/>
                </a:path>
                <a:path w="1597025" h="1498600">
                  <a:moveTo>
                    <a:pt x="1126777" y="1435100"/>
                  </a:moveTo>
                  <a:lnTo>
                    <a:pt x="1084107" y="1435100"/>
                  </a:lnTo>
                  <a:lnTo>
                    <a:pt x="1066296" y="1447800"/>
                  </a:lnTo>
                  <a:lnTo>
                    <a:pt x="1108967" y="1447800"/>
                  </a:lnTo>
                  <a:lnTo>
                    <a:pt x="1126777" y="1435100"/>
                  </a:lnTo>
                  <a:close/>
                </a:path>
                <a:path w="1597025" h="1498600">
                  <a:moveTo>
                    <a:pt x="649" y="736600"/>
                  </a:moveTo>
                  <a:lnTo>
                    <a:pt x="0" y="736600"/>
                  </a:lnTo>
                  <a:lnTo>
                    <a:pt x="556" y="774700"/>
                  </a:lnTo>
                  <a:lnTo>
                    <a:pt x="1298" y="787400"/>
                  </a:lnTo>
                  <a:lnTo>
                    <a:pt x="2597" y="812800"/>
                  </a:lnTo>
                  <a:lnTo>
                    <a:pt x="4359" y="825500"/>
                  </a:lnTo>
                  <a:lnTo>
                    <a:pt x="6678" y="850900"/>
                  </a:lnTo>
                  <a:lnTo>
                    <a:pt x="9461" y="863600"/>
                  </a:lnTo>
                  <a:lnTo>
                    <a:pt x="12801" y="889000"/>
                  </a:lnTo>
                  <a:lnTo>
                    <a:pt x="16511" y="901700"/>
                  </a:lnTo>
                  <a:lnTo>
                    <a:pt x="20685" y="927100"/>
                  </a:lnTo>
                  <a:lnTo>
                    <a:pt x="25416" y="939800"/>
                  </a:lnTo>
                  <a:lnTo>
                    <a:pt x="30611" y="952500"/>
                  </a:lnTo>
                  <a:lnTo>
                    <a:pt x="36177" y="977900"/>
                  </a:lnTo>
                  <a:lnTo>
                    <a:pt x="42206" y="990600"/>
                  </a:lnTo>
                  <a:lnTo>
                    <a:pt x="48699" y="1016000"/>
                  </a:lnTo>
                  <a:lnTo>
                    <a:pt x="55657" y="1028700"/>
                  </a:lnTo>
                  <a:lnTo>
                    <a:pt x="62985" y="1041400"/>
                  </a:lnTo>
                  <a:lnTo>
                    <a:pt x="70870" y="1066800"/>
                  </a:lnTo>
                  <a:lnTo>
                    <a:pt x="79033" y="1079500"/>
                  </a:lnTo>
                  <a:lnTo>
                    <a:pt x="96657" y="1104900"/>
                  </a:lnTo>
                  <a:lnTo>
                    <a:pt x="115859" y="1143000"/>
                  </a:lnTo>
                  <a:lnTo>
                    <a:pt x="136638" y="1168400"/>
                  </a:lnTo>
                  <a:lnTo>
                    <a:pt x="158900" y="1206500"/>
                  </a:lnTo>
                  <a:lnTo>
                    <a:pt x="207693" y="1257300"/>
                  </a:lnTo>
                  <a:lnTo>
                    <a:pt x="261773" y="1308100"/>
                  </a:lnTo>
                  <a:lnTo>
                    <a:pt x="290808" y="1333500"/>
                  </a:lnTo>
                  <a:lnTo>
                    <a:pt x="320955" y="1358900"/>
                  </a:lnTo>
                  <a:lnTo>
                    <a:pt x="352216" y="1371600"/>
                  </a:lnTo>
                  <a:lnTo>
                    <a:pt x="384590" y="1397000"/>
                  </a:lnTo>
                  <a:lnTo>
                    <a:pt x="417984" y="1409700"/>
                  </a:lnTo>
                  <a:lnTo>
                    <a:pt x="452399" y="1435100"/>
                  </a:lnTo>
                  <a:lnTo>
                    <a:pt x="494884" y="1435100"/>
                  </a:lnTo>
                  <a:lnTo>
                    <a:pt x="460376" y="1409700"/>
                  </a:lnTo>
                  <a:lnTo>
                    <a:pt x="460655" y="1409700"/>
                  </a:lnTo>
                  <a:lnTo>
                    <a:pt x="426611" y="1397000"/>
                  </a:lnTo>
                  <a:lnTo>
                    <a:pt x="427075" y="1397000"/>
                  </a:lnTo>
                  <a:lnTo>
                    <a:pt x="394052" y="1384300"/>
                  </a:lnTo>
                  <a:lnTo>
                    <a:pt x="394423" y="1384300"/>
                  </a:lnTo>
                  <a:lnTo>
                    <a:pt x="362420" y="1358900"/>
                  </a:lnTo>
                  <a:lnTo>
                    <a:pt x="362791" y="1358900"/>
                  </a:lnTo>
                  <a:lnTo>
                    <a:pt x="331809" y="1346200"/>
                  </a:lnTo>
                  <a:lnTo>
                    <a:pt x="332180" y="1346200"/>
                  </a:lnTo>
                  <a:lnTo>
                    <a:pt x="302403" y="1320800"/>
                  </a:lnTo>
                  <a:lnTo>
                    <a:pt x="302774" y="1320800"/>
                  </a:lnTo>
                  <a:lnTo>
                    <a:pt x="274111" y="1295400"/>
                  </a:lnTo>
                  <a:lnTo>
                    <a:pt x="274482" y="1295400"/>
                  </a:lnTo>
                  <a:lnTo>
                    <a:pt x="247024" y="1270000"/>
                  </a:lnTo>
                  <a:lnTo>
                    <a:pt x="247303" y="1270000"/>
                  </a:lnTo>
                  <a:lnTo>
                    <a:pt x="221236" y="1244600"/>
                  </a:lnTo>
                  <a:lnTo>
                    <a:pt x="221515" y="1244600"/>
                  </a:lnTo>
                  <a:lnTo>
                    <a:pt x="196747" y="1219200"/>
                  </a:lnTo>
                  <a:lnTo>
                    <a:pt x="197026" y="1219200"/>
                  </a:lnTo>
                  <a:lnTo>
                    <a:pt x="173650" y="1193800"/>
                  </a:lnTo>
                  <a:lnTo>
                    <a:pt x="173835" y="1193800"/>
                  </a:lnTo>
                  <a:lnTo>
                    <a:pt x="151851" y="1168400"/>
                  </a:lnTo>
                  <a:lnTo>
                    <a:pt x="152129" y="1168400"/>
                  </a:lnTo>
                  <a:lnTo>
                    <a:pt x="131629" y="1130300"/>
                  </a:lnTo>
                  <a:lnTo>
                    <a:pt x="131814" y="1130300"/>
                  </a:lnTo>
                  <a:lnTo>
                    <a:pt x="112891" y="1104900"/>
                  </a:lnTo>
                  <a:lnTo>
                    <a:pt x="113076" y="1104900"/>
                  </a:lnTo>
                  <a:lnTo>
                    <a:pt x="95637" y="1066800"/>
                  </a:lnTo>
                  <a:lnTo>
                    <a:pt x="87659" y="1054100"/>
                  </a:lnTo>
                  <a:lnTo>
                    <a:pt x="80053" y="1041400"/>
                  </a:lnTo>
                  <a:lnTo>
                    <a:pt x="72818" y="1016000"/>
                  </a:lnTo>
                  <a:lnTo>
                    <a:pt x="66139" y="1003300"/>
                  </a:lnTo>
                  <a:lnTo>
                    <a:pt x="59831" y="990600"/>
                  </a:lnTo>
                  <a:lnTo>
                    <a:pt x="53894" y="965200"/>
                  </a:lnTo>
                  <a:lnTo>
                    <a:pt x="48421" y="952500"/>
                  </a:lnTo>
                  <a:lnTo>
                    <a:pt x="43412" y="939800"/>
                  </a:lnTo>
                  <a:lnTo>
                    <a:pt x="38774" y="914400"/>
                  </a:lnTo>
                  <a:lnTo>
                    <a:pt x="34600" y="901700"/>
                  </a:lnTo>
                  <a:lnTo>
                    <a:pt x="30982" y="876300"/>
                  </a:lnTo>
                  <a:lnTo>
                    <a:pt x="27735" y="863600"/>
                  </a:lnTo>
                  <a:lnTo>
                    <a:pt x="25045" y="838200"/>
                  </a:lnTo>
                  <a:lnTo>
                    <a:pt x="22819" y="825500"/>
                  </a:lnTo>
                  <a:lnTo>
                    <a:pt x="21056" y="812800"/>
                  </a:lnTo>
                  <a:lnTo>
                    <a:pt x="19851" y="787400"/>
                  </a:lnTo>
                  <a:lnTo>
                    <a:pt x="19016" y="774700"/>
                  </a:lnTo>
                  <a:lnTo>
                    <a:pt x="18877" y="762000"/>
                  </a:lnTo>
                  <a:lnTo>
                    <a:pt x="8534" y="762000"/>
                  </a:lnTo>
                  <a:lnTo>
                    <a:pt x="1205" y="749300"/>
                  </a:lnTo>
                  <a:lnTo>
                    <a:pt x="371" y="749300"/>
                  </a:lnTo>
                  <a:lnTo>
                    <a:pt x="649" y="736600"/>
                  </a:lnTo>
                  <a:close/>
                </a:path>
                <a:path w="1597025" h="1498600">
                  <a:moveTo>
                    <a:pt x="1109060" y="50800"/>
                  </a:moveTo>
                  <a:lnTo>
                    <a:pt x="1048579" y="50800"/>
                  </a:lnTo>
                  <a:lnTo>
                    <a:pt x="1066667" y="63500"/>
                  </a:lnTo>
                  <a:lnTo>
                    <a:pt x="1084478" y="63500"/>
                  </a:lnTo>
                  <a:lnTo>
                    <a:pt x="1101917" y="76200"/>
                  </a:lnTo>
                  <a:lnTo>
                    <a:pt x="1119356" y="76200"/>
                  </a:lnTo>
                  <a:lnTo>
                    <a:pt x="1136517" y="88900"/>
                  </a:lnTo>
                  <a:lnTo>
                    <a:pt x="1136239" y="88900"/>
                  </a:lnTo>
                  <a:lnTo>
                    <a:pt x="1170282" y="101600"/>
                  </a:lnTo>
                  <a:lnTo>
                    <a:pt x="1169819" y="101600"/>
                  </a:lnTo>
                  <a:lnTo>
                    <a:pt x="1202842" y="114300"/>
                  </a:lnTo>
                  <a:lnTo>
                    <a:pt x="1202471" y="114300"/>
                  </a:lnTo>
                  <a:lnTo>
                    <a:pt x="1234566" y="139700"/>
                  </a:lnTo>
                  <a:lnTo>
                    <a:pt x="1234195" y="139700"/>
                  </a:lnTo>
                  <a:lnTo>
                    <a:pt x="1265085" y="165100"/>
                  </a:lnTo>
                  <a:lnTo>
                    <a:pt x="1264714" y="165100"/>
                  </a:lnTo>
                  <a:lnTo>
                    <a:pt x="1294490" y="177800"/>
                  </a:lnTo>
                  <a:lnTo>
                    <a:pt x="1294119" y="177800"/>
                  </a:lnTo>
                  <a:lnTo>
                    <a:pt x="1322783" y="203200"/>
                  </a:lnTo>
                  <a:lnTo>
                    <a:pt x="1322505" y="203200"/>
                  </a:lnTo>
                  <a:lnTo>
                    <a:pt x="1349869" y="228600"/>
                  </a:lnTo>
                  <a:lnTo>
                    <a:pt x="1349591" y="228600"/>
                  </a:lnTo>
                  <a:lnTo>
                    <a:pt x="1375657" y="254000"/>
                  </a:lnTo>
                  <a:lnTo>
                    <a:pt x="1375379" y="254000"/>
                  </a:lnTo>
                  <a:lnTo>
                    <a:pt x="1400146" y="279400"/>
                  </a:lnTo>
                  <a:lnTo>
                    <a:pt x="1399868" y="279400"/>
                  </a:lnTo>
                  <a:lnTo>
                    <a:pt x="1423244" y="304800"/>
                  </a:lnTo>
                  <a:lnTo>
                    <a:pt x="1423058" y="304800"/>
                  </a:lnTo>
                  <a:lnTo>
                    <a:pt x="1445043" y="342900"/>
                  </a:lnTo>
                  <a:lnTo>
                    <a:pt x="1444765" y="342900"/>
                  </a:lnTo>
                  <a:lnTo>
                    <a:pt x="1465265" y="368300"/>
                  </a:lnTo>
                  <a:lnTo>
                    <a:pt x="1465079" y="368300"/>
                  </a:lnTo>
                  <a:lnTo>
                    <a:pt x="1484003" y="393700"/>
                  </a:lnTo>
                  <a:lnTo>
                    <a:pt x="1483817" y="393700"/>
                  </a:lnTo>
                  <a:lnTo>
                    <a:pt x="1501164" y="431800"/>
                  </a:lnTo>
                  <a:lnTo>
                    <a:pt x="1509234" y="444500"/>
                  </a:lnTo>
                  <a:lnTo>
                    <a:pt x="1516748" y="469900"/>
                  </a:lnTo>
                  <a:lnTo>
                    <a:pt x="1523983" y="482600"/>
                  </a:lnTo>
                  <a:lnTo>
                    <a:pt x="1530662" y="495300"/>
                  </a:lnTo>
                  <a:lnTo>
                    <a:pt x="1537155" y="520700"/>
                  </a:lnTo>
                  <a:lnTo>
                    <a:pt x="1542907" y="533400"/>
                  </a:lnTo>
                  <a:lnTo>
                    <a:pt x="1548472" y="546100"/>
                  </a:lnTo>
                  <a:lnTo>
                    <a:pt x="1553481" y="571500"/>
                  </a:lnTo>
                  <a:lnTo>
                    <a:pt x="1558027" y="584200"/>
                  </a:lnTo>
                  <a:lnTo>
                    <a:pt x="1562201" y="596900"/>
                  </a:lnTo>
                  <a:lnTo>
                    <a:pt x="1565819" y="622300"/>
                  </a:lnTo>
                  <a:lnTo>
                    <a:pt x="1568973" y="635000"/>
                  </a:lnTo>
                  <a:lnTo>
                    <a:pt x="1571756" y="660400"/>
                  </a:lnTo>
                  <a:lnTo>
                    <a:pt x="1573889" y="673100"/>
                  </a:lnTo>
                  <a:lnTo>
                    <a:pt x="1575744" y="698500"/>
                  </a:lnTo>
                  <a:lnTo>
                    <a:pt x="1576950" y="711200"/>
                  </a:lnTo>
                  <a:lnTo>
                    <a:pt x="1577692" y="736600"/>
                  </a:lnTo>
                  <a:lnTo>
                    <a:pt x="1577971" y="749300"/>
                  </a:lnTo>
                  <a:lnTo>
                    <a:pt x="1577785" y="774700"/>
                  </a:lnTo>
                  <a:lnTo>
                    <a:pt x="1577043" y="787400"/>
                  </a:lnTo>
                  <a:lnTo>
                    <a:pt x="1575744" y="812800"/>
                  </a:lnTo>
                  <a:lnTo>
                    <a:pt x="1573982" y="825500"/>
                  </a:lnTo>
                  <a:lnTo>
                    <a:pt x="1571756" y="850900"/>
                  </a:lnTo>
                  <a:lnTo>
                    <a:pt x="1568973" y="863600"/>
                  </a:lnTo>
                  <a:lnTo>
                    <a:pt x="1565819" y="876300"/>
                  </a:lnTo>
                  <a:lnTo>
                    <a:pt x="1562201" y="901700"/>
                  </a:lnTo>
                  <a:lnTo>
                    <a:pt x="1558120" y="914400"/>
                  </a:lnTo>
                  <a:lnTo>
                    <a:pt x="1553481" y="939800"/>
                  </a:lnTo>
                  <a:lnTo>
                    <a:pt x="1548472" y="952500"/>
                  </a:lnTo>
                  <a:lnTo>
                    <a:pt x="1542907" y="965200"/>
                  </a:lnTo>
                  <a:lnTo>
                    <a:pt x="1537063" y="990600"/>
                  </a:lnTo>
                  <a:lnTo>
                    <a:pt x="1530662" y="1003300"/>
                  </a:lnTo>
                  <a:lnTo>
                    <a:pt x="1523890" y="1016000"/>
                  </a:lnTo>
                  <a:lnTo>
                    <a:pt x="1516748" y="1041400"/>
                  </a:lnTo>
                  <a:lnTo>
                    <a:pt x="1509141" y="1054100"/>
                  </a:lnTo>
                  <a:lnTo>
                    <a:pt x="1501164" y="1066800"/>
                  </a:lnTo>
                  <a:lnTo>
                    <a:pt x="1483817" y="1104900"/>
                  </a:lnTo>
                  <a:lnTo>
                    <a:pt x="1484003" y="1104900"/>
                  </a:lnTo>
                  <a:lnTo>
                    <a:pt x="1465079" y="1130300"/>
                  </a:lnTo>
                  <a:lnTo>
                    <a:pt x="1465265" y="1130300"/>
                  </a:lnTo>
                  <a:lnTo>
                    <a:pt x="1444765" y="1168400"/>
                  </a:lnTo>
                  <a:lnTo>
                    <a:pt x="1445043" y="1168400"/>
                  </a:lnTo>
                  <a:lnTo>
                    <a:pt x="1423058" y="1193800"/>
                  </a:lnTo>
                  <a:lnTo>
                    <a:pt x="1423244" y="1193800"/>
                  </a:lnTo>
                  <a:lnTo>
                    <a:pt x="1399868" y="1219200"/>
                  </a:lnTo>
                  <a:lnTo>
                    <a:pt x="1400146" y="1219200"/>
                  </a:lnTo>
                  <a:lnTo>
                    <a:pt x="1375379" y="1244600"/>
                  </a:lnTo>
                  <a:lnTo>
                    <a:pt x="1375657" y="1244600"/>
                  </a:lnTo>
                  <a:lnTo>
                    <a:pt x="1349498" y="1270000"/>
                  </a:lnTo>
                  <a:lnTo>
                    <a:pt x="1349777" y="1270000"/>
                  </a:lnTo>
                  <a:lnTo>
                    <a:pt x="1322412" y="1295400"/>
                  </a:lnTo>
                  <a:lnTo>
                    <a:pt x="1322690" y="1295400"/>
                  </a:lnTo>
                  <a:lnTo>
                    <a:pt x="1294119" y="1320800"/>
                  </a:lnTo>
                  <a:lnTo>
                    <a:pt x="1294491" y="1320800"/>
                  </a:lnTo>
                  <a:lnTo>
                    <a:pt x="1264621" y="1346200"/>
                  </a:lnTo>
                  <a:lnTo>
                    <a:pt x="1264992" y="1346200"/>
                  </a:lnTo>
                  <a:lnTo>
                    <a:pt x="1234103" y="1358900"/>
                  </a:lnTo>
                  <a:lnTo>
                    <a:pt x="1234474" y="1358900"/>
                  </a:lnTo>
                  <a:lnTo>
                    <a:pt x="1202378" y="1384300"/>
                  </a:lnTo>
                  <a:lnTo>
                    <a:pt x="1202749" y="1384300"/>
                  </a:lnTo>
                  <a:lnTo>
                    <a:pt x="1169726" y="1397000"/>
                  </a:lnTo>
                  <a:lnTo>
                    <a:pt x="1170097" y="1397000"/>
                  </a:lnTo>
                  <a:lnTo>
                    <a:pt x="1136053" y="1409700"/>
                  </a:lnTo>
                  <a:lnTo>
                    <a:pt x="1136332" y="1409700"/>
                  </a:lnTo>
                  <a:lnTo>
                    <a:pt x="1101732" y="1435100"/>
                  </a:lnTo>
                  <a:lnTo>
                    <a:pt x="1144402" y="1435100"/>
                  </a:lnTo>
                  <a:lnTo>
                    <a:pt x="1178724" y="1409700"/>
                  </a:lnTo>
                  <a:lnTo>
                    <a:pt x="1212211" y="1397000"/>
                  </a:lnTo>
                  <a:lnTo>
                    <a:pt x="1244677" y="1371600"/>
                  </a:lnTo>
                  <a:lnTo>
                    <a:pt x="1306086" y="1333500"/>
                  </a:lnTo>
                  <a:lnTo>
                    <a:pt x="1335027" y="1308100"/>
                  </a:lnTo>
                  <a:lnTo>
                    <a:pt x="1389200" y="1257300"/>
                  </a:lnTo>
                  <a:lnTo>
                    <a:pt x="1437993" y="1206500"/>
                  </a:lnTo>
                  <a:lnTo>
                    <a:pt x="1460256" y="1168400"/>
                  </a:lnTo>
                  <a:lnTo>
                    <a:pt x="1481035" y="1143000"/>
                  </a:lnTo>
                  <a:lnTo>
                    <a:pt x="1500236" y="1104900"/>
                  </a:lnTo>
                  <a:lnTo>
                    <a:pt x="1517861" y="1079500"/>
                  </a:lnTo>
                  <a:lnTo>
                    <a:pt x="1526024" y="1066800"/>
                  </a:lnTo>
                  <a:lnTo>
                    <a:pt x="1533909" y="1041400"/>
                  </a:lnTo>
                  <a:lnTo>
                    <a:pt x="1541237" y="1028700"/>
                  </a:lnTo>
                  <a:lnTo>
                    <a:pt x="1548194" y="1016000"/>
                  </a:lnTo>
                  <a:lnTo>
                    <a:pt x="1554595" y="990600"/>
                  </a:lnTo>
                  <a:lnTo>
                    <a:pt x="1560717" y="977900"/>
                  </a:lnTo>
                  <a:lnTo>
                    <a:pt x="1566283" y="952500"/>
                  </a:lnTo>
                  <a:lnTo>
                    <a:pt x="1571477" y="939800"/>
                  </a:lnTo>
                  <a:lnTo>
                    <a:pt x="1576208" y="927100"/>
                  </a:lnTo>
                  <a:lnTo>
                    <a:pt x="1580382" y="901700"/>
                  </a:lnTo>
                  <a:lnTo>
                    <a:pt x="1584093" y="889000"/>
                  </a:lnTo>
                  <a:lnTo>
                    <a:pt x="1587340" y="863600"/>
                  </a:lnTo>
                  <a:lnTo>
                    <a:pt x="1590215" y="850900"/>
                  </a:lnTo>
                  <a:lnTo>
                    <a:pt x="1592441" y="825500"/>
                  </a:lnTo>
                  <a:lnTo>
                    <a:pt x="1594297" y="812800"/>
                  </a:lnTo>
                  <a:lnTo>
                    <a:pt x="1595503" y="787400"/>
                  </a:lnTo>
                  <a:lnTo>
                    <a:pt x="1596337" y="774700"/>
                  </a:lnTo>
                  <a:lnTo>
                    <a:pt x="1596523" y="749300"/>
                  </a:lnTo>
                  <a:lnTo>
                    <a:pt x="1596245" y="736600"/>
                  </a:lnTo>
                  <a:lnTo>
                    <a:pt x="1595503" y="711200"/>
                  </a:lnTo>
                  <a:lnTo>
                    <a:pt x="1594204" y="698500"/>
                  </a:lnTo>
                  <a:lnTo>
                    <a:pt x="1592349" y="673100"/>
                  </a:lnTo>
                  <a:lnTo>
                    <a:pt x="1590122" y="660400"/>
                  </a:lnTo>
                  <a:lnTo>
                    <a:pt x="1587340" y="635000"/>
                  </a:lnTo>
                  <a:lnTo>
                    <a:pt x="1584093" y="622300"/>
                  </a:lnTo>
                  <a:lnTo>
                    <a:pt x="1580290" y="596900"/>
                  </a:lnTo>
                  <a:lnTo>
                    <a:pt x="1576115" y="584200"/>
                  </a:lnTo>
                  <a:lnTo>
                    <a:pt x="1571384" y="558800"/>
                  </a:lnTo>
                  <a:lnTo>
                    <a:pt x="1566283" y="546100"/>
                  </a:lnTo>
                  <a:lnTo>
                    <a:pt x="1560624" y="520700"/>
                  </a:lnTo>
                  <a:lnTo>
                    <a:pt x="1554595" y="508000"/>
                  </a:lnTo>
                  <a:lnTo>
                    <a:pt x="1548101" y="495300"/>
                  </a:lnTo>
                  <a:lnTo>
                    <a:pt x="1541237" y="469900"/>
                  </a:lnTo>
                  <a:lnTo>
                    <a:pt x="1533816" y="457200"/>
                  </a:lnTo>
                  <a:lnTo>
                    <a:pt x="1526024" y="444500"/>
                  </a:lnTo>
                  <a:lnTo>
                    <a:pt x="1517768" y="419100"/>
                  </a:lnTo>
                  <a:lnTo>
                    <a:pt x="1500236" y="393700"/>
                  </a:lnTo>
                  <a:lnTo>
                    <a:pt x="1481034" y="355600"/>
                  </a:lnTo>
                  <a:lnTo>
                    <a:pt x="1460256" y="330200"/>
                  </a:lnTo>
                  <a:lnTo>
                    <a:pt x="1437993" y="304800"/>
                  </a:lnTo>
                  <a:lnTo>
                    <a:pt x="1414246" y="266700"/>
                  </a:lnTo>
                  <a:lnTo>
                    <a:pt x="1362856" y="215900"/>
                  </a:lnTo>
                  <a:lnTo>
                    <a:pt x="1306086" y="165100"/>
                  </a:lnTo>
                  <a:lnTo>
                    <a:pt x="1275938" y="152400"/>
                  </a:lnTo>
                  <a:lnTo>
                    <a:pt x="1244677" y="127000"/>
                  </a:lnTo>
                  <a:lnTo>
                    <a:pt x="1212304" y="101600"/>
                  </a:lnTo>
                  <a:lnTo>
                    <a:pt x="1178909" y="88900"/>
                  </a:lnTo>
                  <a:lnTo>
                    <a:pt x="1144495" y="76200"/>
                  </a:lnTo>
                  <a:lnTo>
                    <a:pt x="1109060" y="50800"/>
                  </a:lnTo>
                  <a:close/>
                </a:path>
                <a:path w="1597025" h="1498600">
                  <a:moveTo>
                    <a:pt x="18737" y="749300"/>
                  </a:moveTo>
                  <a:lnTo>
                    <a:pt x="1205" y="749300"/>
                  </a:lnTo>
                  <a:lnTo>
                    <a:pt x="8534" y="762000"/>
                  </a:lnTo>
                  <a:lnTo>
                    <a:pt x="18737" y="762000"/>
                  </a:lnTo>
                  <a:lnTo>
                    <a:pt x="18737" y="749300"/>
                  </a:lnTo>
                  <a:close/>
                </a:path>
                <a:path w="1597025" h="1498600">
                  <a:moveTo>
                    <a:pt x="18824" y="757237"/>
                  </a:moveTo>
                  <a:lnTo>
                    <a:pt x="18737" y="762000"/>
                  </a:lnTo>
                  <a:lnTo>
                    <a:pt x="18877" y="762000"/>
                  </a:lnTo>
                  <a:lnTo>
                    <a:pt x="18824" y="757237"/>
                  </a:lnTo>
                  <a:close/>
                </a:path>
                <a:path w="1597025" h="1498600">
                  <a:moveTo>
                    <a:pt x="19201" y="736600"/>
                  </a:moveTo>
                  <a:lnTo>
                    <a:pt x="10574" y="736600"/>
                  </a:lnTo>
                  <a:lnTo>
                    <a:pt x="17903" y="749300"/>
                  </a:lnTo>
                  <a:lnTo>
                    <a:pt x="18737" y="749300"/>
                  </a:lnTo>
                  <a:lnTo>
                    <a:pt x="18824" y="757237"/>
                  </a:lnTo>
                  <a:lnTo>
                    <a:pt x="19201" y="736600"/>
                  </a:lnTo>
                  <a:close/>
                </a:path>
                <a:path w="1597025" h="1498600">
                  <a:moveTo>
                    <a:pt x="548407" y="50800"/>
                  </a:moveTo>
                  <a:lnTo>
                    <a:pt x="487648" y="50800"/>
                  </a:lnTo>
                  <a:lnTo>
                    <a:pt x="452306" y="76200"/>
                  </a:lnTo>
                  <a:lnTo>
                    <a:pt x="417891" y="88900"/>
                  </a:lnTo>
                  <a:lnTo>
                    <a:pt x="384590" y="101600"/>
                  </a:lnTo>
                  <a:lnTo>
                    <a:pt x="352123" y="127000"/>
                  </a:lnTo>
                  <a:lnTo>
                    <a:pt x="320955" y="152400"/>
                  </a:lnTo>
                  <a:lnTo>
                    <a:pt x="290715" y="165100"/>
                  </a:lnTo>
                  <a:lnTo>
                    <a:pt x="261773" y="190500"/>
                  </a:lnTo>
                  <a:lnTo>
                    <a:pt x="207693" y="241300"/>
                  </a:lnTo>
                  <a:lnTo>
                    <a:pt x="158900" y="304800"/>
                  </a:lnTo>
                  <a:lnTo>
                    <a:pt x="136638" y="330200"/>
                  </a:lnTo>
                  <a:lnTo>
                    <a:pt x="115859" y="355600"/>
                  </a:lnTo>
                  <a:lnTo>
                    <a:pt x="96657" y="393700"/>
                  </a:lnTo>
                  <a:lnTo>
                    <a:pt x="79125" y="419100"/>
                  </a:lnTo>
                  <a:lnTo>
                    <a:pt x="70870" y="444500"/>
                  </a:lnTo>
                  <a:lnTo>
                    <a:pt x="63078" y="457200"/>
                  </a:lnTo>
                  <a:lnTo>
                    <a:pt x="55657" y="469900"/>
                  </a:lnTo>
                  <a:lnTo>
                    <a:pt x="48792" y="495300"/>
                  </a:lnTo>
                  <a:lnTo>
                    <a:pt x="42299" y="508000"/>
                  </a:lnTo>
                  <a:lnTo>
                    <a:pt x="36269" y="520700"/>
                  </a:lnTo>
                  <a:lnTo>
                    <a:pt x="30611" y="546100"/>
                  </a:lnTo>
                  <a:lnTo>
                    <a:pt x="25509" y="558800"/>
                  </a:lnTo>
                  <a:lnTo>
                    <a:pt x="20778" y="584200"/>
                  </a:lnTo>
                  <a:lnTo>
                    <a:pt x="16604" y="596900"/>
                  </a:lnTo>
                  <a:lnTo>
                    <a:pt x="12801" y="622300"/>
                  </a:lnTo>
                  <a:lnTo>
                    <a:pt x="9554" y="635000"/>
                  </a:lnTo>
                  <a:lnTo>
                    <a:pt x="6771" y="660400"/>
                  </a:lnTo>
                  <a:lnTo>
                    <a:pt x="4545" y="673100"/>
                  </a:lnTo>
                  <a:lnTo>
                    <a:pt x="2690" y="698500"/>
                  </a:lnTo>
                  <a:lnTo>
                    <a:pt x="1391" y="711200"/>
                  </a:lnTo>
                  <a:lnTo>
                    <a:pt x="649" y="736600"/>
                  </a:lnTo>
                  <a:lnTo>
                    <a:pt x="371" y="749300"/>
                  </a:lnTo>
                  <a:lnTo>
                    <a:pt x="17903" y="749300"/>
                  </a:lnTo>
                  <a:lnTo>
                    <a:pt x="10574" y="736600"/>
                  </a:lnTo>
                  <a:lnTo>
                    <a:pt x="19201" y="736600"/>
                  </a:lnTo>
                  <a:lnTo>
                    <a:pt x="19943" y="711200"/>
                  </a:lnTo>
                  <a:lnTo>
                    <a:pt x="21242" y="698500"/>
                  </a:lnTo>
                  <a:lnTo>
                    <a:pt x="23004" y="673100"/>
                  </a:lnTo>
                  <a:lnTo>
                    <a:pt x="25231" y="660400"/>
                  </a:lnTo>
                  <a:lnTo>
                    <a:pt x="27921" y="635000"/>
                  </a:lnTo>
                  <a:lnTo>
                    <a:pt x="31075" y="622300"/>
                  </a:lnTo>
                  <a:lnTo>
                    <a:pt x="34785" y="596900"/>
                  </a:lnTo>
                  <a:lnTo>
                    <a:pt x="38867" y="584200"/>
                  </a:lnTo>
                  <a:lnTo>
                    <a:pt x="43505" y="571500"/>
                  </a:lnTo>
                  <a:lnTo>
                    <a:pt x="48514" y="546100"/>
                  </a:lnTo>
                  <a:lnTo>
                    <a:pt x="53987" y="533400"/>
                  </a:lnTo>
                  <a:lnTo>
                    <a:pt x="59924" y="508000"/>
                  </a:lnTo>
                  <a:lnTo>
                    <a:pt x="66231" y="495300"/>
                  </a:lnTo>
                  <a:lnTo>
                    <a:pt x="73003" y="482600"/>
                  </a:lnTo>
                  <a:lnTo>
                    <a:pt x="80238" y="469900"/>
                  </a:lnTo>
                  <a:lnTo>
                    <a:pt x="87752" y="444500"/>
                  </a:lnTo>
                  <a:lnTo>
                    <a:pt x="95822" y="431800"/>
                  </a:lnTo>
                  <a:lnTo>
                    <a:pt x="113076" y="393700"/>
                  </a:lnTo>
                  <a:lnTo>
                    <a:pt x="112891" y="393700"/>
                  </a:lnTo>
                  <a:lnTo>
                    <a:pt x="131814" y="368300"/>
                  </a:lnTo>
                  <a:lnTo>
                    <a:pt x="131628" y="368300"/>
                  </a:lnTo>
                  <a:lnTo>
                    <a:pt x="152129" y="342900"/>
                  </a:lnTo>
                  <a:lnTo>
                    <a:pt x="151943" y="342900"/>
                  </a:lnTo>
                  <a:lnTo>
                    <a:pt x="173928" y="304800"/>
                  </a:lnTo>
                  <a:lnTo>
                    <a:pt x="173650" y="304800"/>
                  </a:lnTo>
                  <a:lnTo>
                    <a:pt x="197026" y="279400"/>
                  </a:lnTo>
                  <a:lnTo>
                    <a:pt x="196747" y="279400"/>
                  </a:lnTo>
                  <a:lnTo>
                    <a:pt x="221515" y="254000"/>
                  </a:lnTo>
                  <a:lnTo>
                    <a:pt x="221236" y="254000"/>
                  </a:lnTo>
                  <a:lnTo>
                    <a:pt x="247302" y="228600"/>
                  </a:lnTo>
                  <a:lnTo>
                    <a:pt x="247024" y="228600"/>
                  </a:lnTo>
                  <a:lnTo>
                    <a:pt x="274389" y="203200"/>
                  </a:lnTo>
                  <a:lnTo>
                    <a:pt x="274111" y="203200"/>
                  </a:lnTo>
                  <a:lnTo>
                    <a:pt x="302681" y="177800"/>
                  </a:lnTo>
                  <a:lnTo>
                    <a:pt x="302403" y="177800"/>
                  </a:lnTo>
                  <a:lnTo>
                    <a:pt x="332179" y="165100"/>
                  </a:lnTo>
                  <a:lnTo>
                    <a:pt x="331808" y="165100"/>
                  </a:lnTo>
                  <a:lnTo>
                    <a:pt x="362698" y="139700"/>
                  </a:lnTo>
                  <a:lnTo>
                    <a:pt x="362327" y="139700"/>
                  </a:lnTo>
                  <a:lnTo>
                    <a:pt x="394330" y="114300"/>
                  </a:lnTo>
                  <a:lnTo>
                    <a:pt x="393959" y="114300"/>
                  </a:lnTo>
                  <a:lnTo>
                    <a:pt x="426982" y="101600"/>
                  </a:lnTo>
                  <a:lnTo>
                    <a:pt x="426611" y="101600"/>
                  </a:lnTo>
                  <a:lnTo>
                    <a:pt x="460562" y="88900"/>
                  </a:lnTo>
                  <a:lnTo>
                    <a:pt x="460284" y="88900"/>
                  </a:lnTo>
                  <a:lnTo>
                    <a:pt x="477630" y="76200"/>
                  </a:lnTo>
                  <a:lnTo>
                    <a:pt x="495069" y="76200"/>
                  </a:lnTo>
                  <a:lnTo>
                    <a:pt x="512601" y="63500"/>
                  </a:lnTo>
                  <a:lnTo>
                    <a:pt x="530411" y="63500"/>
                  </a:lnTo>
                  <a:lnTo>
                    <a:pt x="548407" y="50800"/>
                  </a:lnTo>
                  <a:close/>
                </a:path>
                <a:path w="1597025" h="1498600">
                  <a:moveTo>
                    <a:pt x="585048" y="38100"/>
                  </a:moveTo>
                  <a:lnTo>
                    <a:pt x="523918" y="38100"/>
                  </a:lnTo>
                  <a:lnTo>
                    <a:pt x="505737" y="50800"/>
                  </a:lnTo>
                  <a:lnTo>
                    <a:pt x="566681" y="50800"/>
                  </a:lnTo>
                  <a:lnTo>
                    <a:pt x="585048" y="38100"/>
                  </a:lnTo>
                  <a:close/>
                </a:path>
                <a:path w="1597025" h="1498600">
                  <a:moveTo>
                    <a:pt x="1072883" y="38100"/>
                  </a:moveTo>
                  <a:lnTo>
                    <a:pt x="1011938" y="38100"/>
                  </a:lnTo>
                  <a:lnTo>
                    <a:pt x="1030398" y="50800"/>
                  </a:lnTo>
                  <a:lnTo>
                    <a:pt x="1091157" y="50800"/>
                  </a:lnTo>
                  <a:lnTo>
                    <a:pt x="1072883" y="38100"/>
                  </a:lnTo>
                  <a:close/>
                </a:path>
                <a:path w="1597025" h="1498600">
                  <a:moveTo>
                    <a:pt x="641262" y="25400"/>
                  </a:moveTo>
                  <a:lnTo>
                    <a:pt x="561023" y="25400"/>
                  </a:lnTo>
                  <a:lnTo>
                    <a:pt x="542378" y="38100"/>
                  </a:lnTo>
                  <a:lnTo>
                    <a:pt x="622338" y="38100"/>
                  </a:lnTo>
                  <a:lnTo>
                    <a:pt x="641262" y="25400"/>
                  </a:lnTo>
                  <a:close/>
                </a:path>
                <a:path w="1597025" h="1498600">
                  <a:moveTo>
                    <a:pt x="1035778" y="25400"/>
                  </a:moveTo>
                  <a:lnTo>
                    <a:pt x="955724" y="25400"/>
                  </a:lnTo>
                  <a:lnTo>
                    <a:pt x="974648" y="38100"/>
                  </a:lnTo>
                  <a:lnTo>
                    <a:pt x="1054423" y="38100"/>
                  </a:lnTo>
                  <a:lnTo>
                    <a:pt x="1035778" y="25400"/>
                  </a:lnTo>
                  <a:close/>
                </a:path>
                <a:path w="1597025" h="1498600">
                  <a:moveTo>
                    <a:pt x="718625" y="12700"/>
                  </a:moveTo>
                  <a:lnTo>
                    <a:pt x="618071" y="12700"/>
                  </a:lnTo>
                  <a:lnTo>
                    <a:pt x="598870" y="25400"/>
                  </a:lnTo>
                  <a:lnTo>
                    <a:pt x="699052" y="25400"/>
                  </a:lnTo>
                  <a:lnTo>
                    <a:pt x="718625" y="12700"/>
                  </a:lnTo>
                  <a:close/>
                </a:path>
                <a:path w="1597025" h="1498600">
                  <a:moveTo>
                    <a:pt x="978729" y="12700"/>
                  </a:moveTo>
                  <a:lnTo>
                    <a:pt x="878268" y="12700"/>
                  </a:lnTo>
                  <a:lnTo>
                    <a:pt x="897841" y="25400"/>
                  </a:lnTo>
                  <a:lnTo>
                    <a:pt x="997931" y="25400"/>
                  </a:lnTo>
                  <a:lnTo>
                    <a:pt x="978729" y="12700"/>
                  </a:lnTo>
                  <a:close/>
                </a:path>
                <a:path w="1597025" h="1498600">
                  <a:moveTo>
                    <a:pt x="920011" y="0"/>
                  </a:moveTo>
                  <a:lnTo>
                    <a:pt x="676697" y="0"/>
                  </a:lnTo>
                  <a:lnTo>
                    <a:pt x="657031" y="12700"/>
                  </a:lnTo>
                  <a:lnTo>
                    <a:pt x="939677" y="12700"/>
                  </a:lnTo>
                  <a:lnTo>
                    <a:pt x="920011" y="0"/>
                  </a:lnTo>
                  <a:close/>
                </a:path>
              </a:pathLst>
            </a:custGeom>
            <a:solidFill>
              <a:srgbClr val="FFFF00"/>
            </a:solidFill>
          </p:spPr>
          <p:txBody>
            <a:bodyPr wrap="square" lIns="0" tIns="0" rIns="0" bIns="0" rtlCol="0"/>
            <a:lstStyle/>
            <a:p>
              <a:endParaRPr/>
            </a:p>
          </p:txBody>
        </p:sp>
        <p:pic>
          <p:nvPicPr>
            <p:cNvPr id="14" name="object 14"/>
            <p:cNvPicPr/>
            <p:nvPr/>
          </p:nvPicPr>
          <p:blipFill>
            <a:blip r:embed="rId6" cstate="print"/>
            <a:stretch>
              <a:fillRect/>
            </a:stretch>
          </p:blipFill>
          <p:spPr>
            <a:xfrm>
              <a:off x="6872723" y="4467984"/>
              <a:ext cx="1196627" cy="486611"/>
            </a:xfrm>
            <a:prstGeom prst="rect">
              <a:avLst/>
            </a:prstGeom>
          </p:spPr>
        </p:pic>
      </p:grpSp>
      <p:sp>
        <p:nvSpPr>
          <p:cNvPr id="15" name="object 15"/>
          <p:cNvSpPr txBox="1"/>
          <p:nvPr/>
        </p:nvSpPr>
        <p:spPr>
          <a:xfrm>
            <a:off x="7014285" y="4524812"/>
            <a:ext cx="916305" cy="278765"/>
          </a:xfrm>
          <a:prstGeom prst="rect">
            <a:avLst/>
          </a:prstGeom>
        </p:spPr>
        <p:txBody>
          <a:bodyPr vert="horz" wrap="square" lIns="0" tIns="13970" rIns="0" bIns="0" rtlCol="0">
            <a:spAutoFit/>
          </a:bodyPr>
          <a:lstStyle/>
          <a:p>
            <a:pPr marL="12700">
              <a:lnSpc>
                <a:spcPct val="100000"/>
              </a:lnSpc>
              <a:spcBef>
                <a:spcPts val="110"/>
              </a:spcBef>
            </a:pPr>
            <a:r>
              <a:rPr sz="1650" spc="35" dirty="0">
                <a:solidFill>
                  <a:srgbClr val="FFFF00"/>
                </a:solidFill>
                <a:latin typeface="Cambria"/>
                <a:cs typeface="Cambria"/>
              </a:rPr>
              <a:t>Cell</a:t>
            </a:r>
            <a:r>
              <a:rPr sz="1650" spc="-30" dirty="0">
                <a:solidFill>
                  <a:srgbClr val="FFFF00"/>
                </a:solidFill>
                <a:latin typeface="Cambria"/>
                <a:cs typeface="Cambria"/>
              </a:rPr>
              <a:t> </a:t>
            </a:r>
            <a:r>
              <a:rPr sz="1650" spc="45" dirty="0">
                <a:solidFill>
                  <a:srgbClr val="FFFF00"/>
                </a:solidFill>
                <a:latin typeface="Cambria"/>
                <a:cs typeface="Cambria"/>
              </a:rPr>
              <a:t>Body</a:t>
            </a:r>
            <a:endParaRPr sz="1650">
              <a:latin typeface="Cambria"/>
              <a:cs typeface="Cambria"/>
            </a:endParaRPr>
          </a:p>
        </p:txBody>
      </p:sp>
      <p:grpSp>
        <p:nvGrpSpPr>
          <p:cNvPr id="16" name="object 16"/>
          <p:cNvGrpSpPr/>
          <p:nvPr/>
        </p:nvGrpSpPr>
        <p:grpSpPr>
          <a:xfrm>
            <a:off x="6805192" y="4577175"/>
            <a:ext cx="1549400" cy="1073785"/>
            <a:chOff x="6805192" y="4577175"/>
            <a:chExt cx="1549400" cy="1073785"/>
          </a:xfrm>
        </p:grpSpPr>
        <p:pic>
          <p:nvPicPr>
            <p:cNvPr id="17" name="object 17"/>
            <p:cNvPicPr/>
            <p:nvPr/>
          </p:nvPicPr>
          <p:blipFill>
            <a:blip r:embed="rId7" cstate="print"/>
            <a:stretch>
              <a:fillRect/>
            </a:stretch>
          </p:blipFill>
          <p:spPr>
            <a:xfrm>
              <a:off x="6805192" y="4892187"/>
              <a:ext cx="1150431" cy="550493"/>
            </a:xfrm>
            <a:prstGeom prst="rect">
              <a:avLst/>
            </a:prstGeom>
          </p:spPr>
        </p:pic>
        <p:sp>
          <p:nvSpPr>
            <p:cNvPr id="18" name="object 18"/>
            <p:cNvSpPr/>
            <p:nvPr/>
          </p:nvSpPr>
          <p:spPr>
            <a:xfrm>
              <a:off x="8027050" y="4586700"/>
              <a:ext cx="0" cy="1054735"/>
            </a:xfrm>
            <a:custGeom>
              <a:avLst/>
              <a:gdLst/>
              <a:ahLst/>
              <a:cxnLst/>
              <a:rect l="l" t="t" r="r" b="b"/>
              <a:pathLst>
                <a:path h="1054735">
                  <a:moveTo>
                    <a:pt x="0" y="0"/>
                  </a:moveTo>
                  <a:lnTo>
                    <a:pt x="0" y="1054500"/>
                  </a:lnTo>
                </a:path>
              </a:pathLst>
            </a:custGeom>
            <a:ln w="18552">
              <a:solidFill>
                <a:srgbClr val="FFFF00"/>
              </a:solidFill>
            </a:ln>
          </p:spPr>
          <p:txBody>
            <a:bodyPr wrap="square" lIns="0" tIns="0" rIns="0" bIns="0" rtlCol="0"/>
            <a:lstStyle/>
            <a:p>
              <a:endParaRPr/>
            </a:p>
          </p:txBody>
        </p:sp>
        <p:pic>
          <p:nvPicPr>
            <p:cNvPr id="19" name="object 19"/>
            <p:cNvPicPr/>
            <p:nvPr/>
          </p:nvPicPr>
          <p:blipFill>
            <a:blip r:embed="rId8" cstate="print"/>
            <a:stretch>
              <a:fillRect/>
            </a:stretch>
          </p:blipFill>
          <p:spPr>
            <a:xfrm>
              <a:off x="7909335" y="4816503"/>
              <a:ext cx="445256" cy="585249"/>
            </a:xfrm>
            <a:prstGeom prst="rect">
              <a:avLst/>
            </a:prstGeom>
          </p:spPr>
        </p:pic>
      </p:grpSp>
      <p:sp>
        <p:nvSpPr>
          <p:cNvPr id="20" name="object 20"/>
          <p:cNvSpPr txBox="1"/>
          <p:nvPr/>
        </p:nvSpPr>
        <p:spPr>
          <a:xfrm>
            <a:off x="8078727" y="4884511"/>
            <a:ext cx="107314" cy="342265"/>
          </a:xfrm>
          <a:prstGeom prst="rect">
            <a:avLst/>
          </a:prstGeom>
        </p:spPr>
        <p:txBody>
          <a:bodyPr vert="horz" wrap="square" lIns="0" tIns="15875" rIns="0" bIns="0" rtlCol="0">
            <a:spAutoFit/>
          </a:bodyPr>
          <a:lstStyle/>
          <a:p>
            <a:pPr marL="12700">
              <a:lnSpc>
                <a:spcPct val="100000"/>
              </a:lnSpc>
              <a:spcBef>
                <a:spcPts val="125"/>
              </a:spcBef>
            </a:pPr>
            <a:r>
              <a:rPr sz="2050" i="1" spc="40" dirty="0">
                <a:solidFill>
                  <a:srgbClr val="FDFFFF"/>
                </a:solidFill>
                <a:latin typeface="Cambria"/>
                <a:cs typeface="Cambria"/>
              </a:rPr>
              <a:t>f</a:t>
            </a:r>
            <a:endParaRPr sz="2050">
              <a:latin typeface="Cambria"/>
              <a:cs typeface="Cambria"/>
            </a:endParaRPr>
          </a:p>
        </p:txBody>
      </p:sp>
      <p:grpSp>
        <p:nvGrpSpPr>
          <p:cNvPr id="21" name="object 21"/>
          <p:cNvGrpSpPr/>
          <p:nvPr/>
        </p:nvGrpSpPr>
        <p:grpSpPr>
          <a:xfrm>
            <a:off x="5940466" y="3540791"/>
            <a:ext cx="1350010" cy="1322070"/>
            <a:chOff x="5940466" y="3540791"/>
            <a:chExt cx="1350010" cy="1322070"/>
          </a:xfrm>
        </p:grpSpPr>
        <p:sp>
          <p:nvSpPr>
            <p:cNvPr id="22" name="object 22"/>
            <p:cNvSpPr/>
            <p:nvPr/>
          </p:nvSpPr>
          <p:spPr>
            <a:xfrm>
              <a:off x="6280716" y="3857746"/>
              <a:ext cx="576580" cy="666750"/>
            </a:xfrm>
            <a:custGeom>
              <a:avLst/>
              <a:gdLst/>
              <a:ahLst/>
              <a:cxnLst/>
              <a:rect l="l" t="t" r="r" b="b"/>
              <a:pathLst>
                <a:path w="576579" h="666750">
                  <a:moveTo>
                    <a:pt x="0" y="0"/>
                  </a:moveTo>
                  <a:lnTo>
                    <a:pt x="576329" y="666175"/>
                  </a:lnTo>
                </a:path>
              </a:pathLst>
            </a:custGeom>
            <a:ln w="18117">
              <a:solidFill>
                <a:srgbClr val="428ACE"/>
              </a:solidFill>
            </a:ln>
          </p:spPr>
          <p:txBody>
            <a:bodyPr wrap="square" lIns="0" tIns="0" rIns="0" bIns="0" rtlCol="0"/>
            <a:lstStyle/>
            <a:p>
              <a:endParaRPr/>
            </a:p>
          </p:txBody>
        </p:sp>
        <p:pic>
          <p:nvPicPr>
            <p:cNvPr id="23" name="object 23"/>
            <p:cNvPicPr/>
            <p:nvPr/>
          </p:nvPicPr>
          <p:blipFill>
            <a:blip r:embed="rId9" cstate="print"/>
            <a:stretch>
              <a:fillRect/>
            </a:stretch>
          </p:blipFill>
          <p:spPr>
            <a:xfrm>
              <a:off x="6798513" y="4472631"/>
              <a:ext cx="112798" cy="114068"/>
            </a:xfrm>
            <a:prstGeom prst="rect">
              <a:avLst/>
            </a:prstGeom>
          </p:spPr>
        </p:pic>
        <p:pic>
          <p:nvPicPr>
            <p:cNvPr id="24" name="object 24"/>
            <p:cNvPicPr/>
            <p:nvPr/>
          </p:nvPicPr>
          <p:blipFill>
            <a:blip r:embed="rId10" cstate="print"/>
            <a:stretch>
              <a:fillRect/>
            </a:stretch>
          </p:blipFill>
          <p:spPr>
            <a:xfrm>
              <a:off x="5940466" y="3757794"/>
              <a:ext cx="1057484" cy="1104740"/>
            </a:xfrm>
            <a:prstGeom prst="rect">
              <a:avLst/>
            </a:prstGeom>
          </p:spPr>
        </p:pic>
        <p:pic>
          <p:nvPicPr>
            <p:cNvPr id="25" name="object 25"/>
            <p:cNvPicPr/>
            <p:nvPr/>
          </p:nvPicPr>
          <p:blipFill>
            <a:blip r:embed="rId11" cstate="print"/>
            <a:stretch>
              <a:fillRect/>
            </a:stretch>
          </p:blipFill>
          <p:spPr>
            <a:xfrm>
              <a:off x="6192236" y="3980888"/>
              <a:ext cx="545517" cy="627380"/>
            </a:xfrm>
            <a:prstGeom prst="rect">
              <a:avLst/>
            </a:prstGeom>
          </p:spPr>
        </p:pic>
        <p:pic>
          <p:nvPicPr>
            <p:cNvPr id="26" name="object 26"/>
            <p:cNvPicPr/>
            <p:nvPr/>
          </p:nvPicPr>
          <p:blipFill>
            <a:blip r:embed="rId12" cstate="print"/>
            <a:stretch>
              <a:fillRect/>
            </a:stretch>
          </p:blipFill>
          <p:spPr>
            <a:xfrm>
              <a:off x="6218751" y="3540791"/>
              <a:ext cx="1071398" cy="480035"/>
            </a:xfrm>
            <a:prstGeom prst="rect">
              <a:avLst/>
            </a:prstGeom>
          </p:spPr>
        </p:pic>
      </p:grpSp>
      <p:sp>
        <p:nvSpPr>
          <p:cNvPr id="27" name="object 27"/>
          <p:cNvSpPr txBox="1"/>
          <p:nvPr/>
        </p:nvSpPr>
        <p:spPr>
          <a:xfrm>
            <a:off x="6359572" y="3591921"/>
            <a:ext cx="794385" cy="278765"/>
          </a:xfrm>
          <a:prstGeom prst="rect">
            <a:avLst/>
          </a:prstGeom>
        </p:spPr>
        <p:txBody>
          <a:bodyPr vert="horz" wrap="square" lIns="0" tIns="13970" rIns="0" bIns="0" rtlCol="0">
            <a:spAutoFit/>
          </a:bodyPr>
          <a:lstStyle/>
          <a:p>
            <a:pPr marL="12700">
              <a:lnSpc>
                <a:spcPct val="100000"/>
              </a:lnSpc>
              <a:spcBef>
                <a:spcPts val="110"/>
              </a:spcBef>
            </a:pPr>
            <a:r>
              <a:rPr sz="1650" spc="45" dirty="0">
                <a:solidFill>
                  <a:srgbClr val="FF0000"/>
                </a:solidFill>
                <a:latin typeface="Cambria"/>
                <a:cs typeface="Cambria"/>
              </a:rPr>
              <a:t>synapse</a:t>
            </a:r>
            <a:endParaRPr sz="1650">
              <a:latin typeface="Cambria"/>
              <a:cs typeface="Cambria"/>
            </a:endParaRPr>
          </a:p>
        </p:txBody>
      </p:sp>
      <p:grpSp>
        <p:nvGrpSpPr>
          <p:cNvPr id="28" name="object 28"/>
          <p:cNvGrpSpPr/>
          <p:nvPr/>
        </p:nvGrpSpPr>
        <p:grpSpPr>
          <a:xfrm>
            <a:off x="5882598" y="3923943"/>
            <a:ext cx="4013200" cy="2442210"/>
            <a:chOff x="5882598" y="3923943"/>
            <a:chExt cx="4013200" cy="2442210"/>
          </a:xfrm>
        </p:grpSpPr>
        <p:pic>
          <p:nvPicPr>
            <p:cNvPr id="29" name="object 29"/>
            <p:cNvPicPr/>
            <p:nvPr/>
          </p:nvPicPr>
          <p:blipFill>
            <a:blip r:embed="rId13" cstate="print"/>
            <a:stretch>
              <a:fillRect/>
            </a:stretch>
          </p:blipFill>
          <p:spPr>
            <a:xfrm>
              <a:off x="6506694" y="3923943"/>
              <a:ext cx="436601" cy="444412"/>
            </a:xfrm>
            <a:prstGeom prst="rect">
              <a:avLst/>
            </a:prstGeom>
          </p:spPr>
        </p:pic>
        <p:sp>
          <p:nvSpPr>
            <p:cNvPr id="30" name="object 30"/>
            <p:cNvSpPr/>
            <p:nvPr/>
          </p:nvSpPr>
          <p:spPr>
            <a:xfrm>
              <a:off x="5891488" y="5113906"/>
              <a:ext cx="703580" cy="0"/>
            </a:xfrm>
            <a:custGeom>
              <a:avLst/>
              <a:gdLst/>
              <a:ahLst/>
              <a:cxnLst/>
              <a:rect l="l" t="t" r="r" b="b"/>
              <a:pathLst>
                <a:path w="703579">
                  <a:moveTo>
                    <a:pt x="0" y="0"/>
                  </a:moveTo>
                  <a:lnTo>
                    <a:pt x="703134" y="0"/>
                  </a:lnTo>
                </a:path>
              </a:pathLst>
            </a:custGeom>
            <a:ln w="17535">
              <a:solidFill>
                <a:srgbClr val="006FC0"/>
              </a:solidFill>
            </a:ln>
          </p:spPr>
          <p:txBody>
            <a:bodyPr wrap="square" lIns="0" tIns="0" rIns="0" bIns="0" rtlCol="0"/>
            <a:lstStyle/>
            <a:p>
              <a:endParaRPr/>
            </a:p>
          </p:txBody>
        </p:sp>
        <p:pic>
          <p:nvPicPr>
            <p:cNvPr id="31" name="object 31"/>
            <p:cNvPicPr/>
            <p:nvPr/>
          </p:nvPicPr>
          <p:blipFill>
            <a:blip r:embed="rId14" cstate="print"/>
            <a:stretch>
              <a:fillRect/>
            </a:stretch>
          </p:blipFill>
          <p:spPr>
            <a:xfrm>
              <a:off x="6569762" y="5061650"/>
              <a:ext cx="110572" cy="104511"/>
            </a:xfrm>
            <a:prstGeom prst="rect">
              <a:avLst/>
            </a:prstGeom>
          </p:spPr>
        </p:pic>
        <p:sp>
          <p:nvSpPr>
            <p:cNvPr id="32" name="object 32"/>
            <p:cNvSpPr/>
            <p:nvPr/>
          </p:nvSpPr>
          <p:spPr>
            <a:xfrm>
              <a:off x="6154468" y="5698542"/>
              <a:ext cx="696595" cy="658495"/>
            </a:xfrm>
            <a:custGeom>
              <a:avLst/>
              <a:gdLst/>
              <a:ahLst/>
              <a:cxnLst/>
              <a:rect l="l" t="t" r="r" b="b"/>
              <a:pathLst>
                <a:path w="696595" h="658495">
                  <a:moveTo>
                    <a:pt x="0" y="658083"/>
                  </a:moveTo>
                  <a:lnTo>
                    <a:pt x="696270" y="0"/>
                  </a:lnTo>
                </a:path>
              </a:pathLst>
            </a:custGeom>
            <a:ln w="18015">
              <a:solidFill>
                <a:srgbClr val="006FC0"/>
              </a:solidFill>
            </a:ln>
          </p:spPr>
          <p:txBody>
            <a:bodyPr wrap="square" lIns="0" tIns="0" rIns="0" bIns="0" rtlCol="0"/>
            <a:lstStyle/>
            <a:p>
              <a:endParaRPr/>
            </a:p>
          </p:txBody>
        </p:sp>
        <p:pic>
          <p:nvPicPr>
            <p:cNvPr id="33" name="object 33"/>
            <p:cNvPicPr/>
            <p:nvPr/>
          </p:nvPicPr>
          <p:blipFill>
            <a:blip r:embed="rId15" cstate="print"/>
            <a:stretch>
              <a:fillRect/>
            </a:stretch>
          </p:blipFill>
          <p:spPr>
            <a:xfrm>
              <a:off x="6794061" y="5641201"/>
              <a:ext cx="117250" cy="110912"/>
            </a:xfrm>
            <a:prstGeom prst="rect">
              <a:avLst/>
            </a:prstGeom>
          </p:spPr>
        </p:pic>
        <p:pic>
          <p:nvPicPr>
            <p:cNvPr id="34" name="object 34"/>
            <p:cNvPicPr/>
            <p:nvPr/>
          </p:nvPicPr>
          <p:blipFill>
            <a:blip r:embed="rId16" cstate="print"/>
            <a:stretch>
              <a:fillRect/>
            </a:stretch>
          </p:blipFill>
          <p:spPr>
            <a:xfrm>
              <a:off x="6330808" y="5644638"/>
              <a:ext cx="402122" cy="380118"/>
            </a:xfrm>
            <a:prstGeom prst="rect">
              <a:avLst/>
            </a:prstGeom>
          </p:spPr>
        </p:pic>
        <p:sp>
          <p:nvSpPr>
            <p:cNvPr id="35" name="object 35"/>
            <p:cNvSpPr/>
            <p:nvPr/>
          </p:nvSpPr>
          <p:spPr>
            <a:xfrm>
              <a:off x="8442067" y="5113906"/>
              <a:ext cx="1368425" cy="0"/>
            </a:xfrm>
            <a:custGeom>
              <a:avLst/>
              <a:gdLst/>
              <a:ahLst/>
              <a:cxnLst/>
              <a:rect l="l" t="t" r="r" b="b"/>
              <a:pathLst>
                <a:path w="1368425">
                  <a:moveTo>
                    <a:pt x="0" y="0"/>
                  </a:moveTo>
                  <a:lnTo>
                    <a:pt x="1367865" y="0"/>
                  </a:lnTo>
                </a:path>
              </a:pathLst>
            </a:custGeom>
            <a:ln w="17535">
              <a:solidFill>
                <a:srgbClr val="00AF50"/>
              </a:solidFill>
            </a:ln>
          </p:spPr>
          <p:txBody>
            <a:bodyPr wrap="square" lIns="0" tIns="0" rIns="0" bIns="0" rtlCol="0"/>
            <a:lstStyle/>
            <a:p>
              <a:endParaRPr/>
            </a:p>
          </p:txBody>
        </p:sp>
        <p:pic>
          <p:nvPicPr>
            <p:cNvPr id="36" name="object 36"/>
            <p:cNvPicPr/>
            <p:nvPr/>
          </p:nvPicPr>
          <p:blipFill>
            <a:blip r:embed="rId17" cstate="print"/>
            <a:stretch>
              <a:fillRect/>
            </a:stretch>
          </p:blipFill>
          <p:spPr>
            <a:xfrm>
              <a:off x="9785072" y="5061650"/>
              <a:ext cx="110572" cy="104511"/>
            </a:xfrm>
            <a:prstGeom prst="rect">
              <a:avLst/>
            </a:prstGeom>
          </p:spPr>
        </p:pic>
        <p:pic>
          <p:nvPicPr>
            <p:cNvPr id="37" name="object 37"/>
            <p:cNvPicPr/>
            <p:nvPr/>
          </p:nvPicPr>
          <p:blipFill>
            <a:blip r:embed="rId18" cstate="print"/>
            <a:stretch>
              <a:fillRect/>
            </a:stretch>
          </p:blipFill>
          <p:spPr>
            <a:xfrm>
              <a:off x="8375464" y="5053233"/>
              <a:ext cx="1447084" cy="480035"/>
            </a:xfrm>
            <a:prstGeom prst="rect">
              <a:avLst/>
            </a:prstGeom>
          </p:spPr>
        </p:pic>
      </p:grpSp>
      <p:sp>
        <p:nvSpPr>
          <p:cNvPr id="38" name="object 38"/>
          <p:cNvSpPr txBox="1"/>
          <p:nvPr/>
        </p:nvSpPr>
        <p:spPr>
          <a:xfrm>
            <a:off x="8515171" y="5106730"/>
            <a:ext cx="1174115" cy="278765"/>
          </a:xfrm>
          <a:prstGeom prst="rect">
            <a:avLst/>
          </a:prstGeom>
        </p:spPr>
        <p:txBody>
          <a:bodyPr vert="horz" wrap="square" lIns="0" tIns="13970" rIns="0" bIns="0" rtlCol="0">
            <a:spAutoFit/>
          </a:bodyPr>
          <a:lstStyle/>
          <a:p>
            <a:pPr marL="12700">
              <a:lnSpc>
                <a:spcPct val="100000"/>
              </a:lnSpc>
              <a:spcBef>
                <a:spcPts val="110"/>
              </a:spcBef>
            </a:pPr>
            <a:r>
              <a:rPr sz="1650" spc="45" dirty="0">
                <a:solidFill>
                  <a:srgbClr val="00AF50"/>
                </a:solidFill>
                <a:latin typeface="Cambria"/>
                <a:cs typeface="Cambria"/>
              </a:rPr>
              <a:t>output</a:t>
            </a:r>
            <a:r>
              <a:rPr sz="1650" spc="-25" dirty="0">
                <a:solidFill>
                  <a:srgbClr val="00AF50"/>
                </a:solidFill>
                <a:latin typeface="Cambria"/>
                <a:cs typeface="Cambria"/>
              </a:rPr>
              <a:t> </a:t>
            </a:r>
            <a:r>
              <a:rPr sz="1650" spc="50" dirty="0">
                <a:solidFill>
                  <a:srgbClr val="00AF50"/>
                </a:solidFill>
                <a:latin typeface="Cambria"/>
                <a:cs typeface="Cambria"/>
              </a:rPr>
              <a:t>axon</a:t>
            </a:r>
            <a:endParaRPr sz="1650">
              <a:latin typeface="Cambria"/>
              <a:cs typeface="Cambria"/>
            </a:endParaRPr>
          </a:p>
        </p:txBody>
      </p:sp>
      <p:grpSp>
        <p:nvGrpSpPr>
          <p:cNvPr id="39" name="object 39"/>
          <p:cNvGrpSpPr/>
          <p:nvPr/>
        </p:nvGrpSpPr>
        <p:grpSpPr>
          <a:xfrm>
            <a:off x="7686707" y="4492621"/>
            <a:ext cx="1886585" cy="1889125"/>
            <a:chOff x="7686707" y="4492621"/>
            <a:chExt cx="1886585" cy="1889125"/>
          </a:xfrm>
        </p:grpSpPr>
        <p:pic>
          <p:nvPicPr>
            <p:cNvPr id="40" name="object 40"/>
            <p:cNvPicPr/>
            <p:nvPr/>
          </p:nvPicPr>
          <p:blipFill>
            <a:blip r:embed="rId19" cstate="print"/>
            <a:stretch>
              <a:fillRect/>
            </a:stretch>
          </p:blipFill>
          <p:spPr>
            <a:xfrm>
              <a:off x="8297451" y="4492621"/>
              <a:ext cx="1275289" cy="570957"/>
            </a:xfrm>
            <a:prstGeom prst="rect">
              <a:avLst/>
            </a:prstGeom>
          </p:spPr>
        </p:pic>
        <p:pic>
          <p:nvPicPr>
            <p:cNvPr id="41" name="object 41"/>
            <p:cNvPicPr/>
            <p:nvPr/>
          </p:nvPicPr>
          <p:blipFill>
            <a:blip r:embed="rId20" cstate="print"/>
            <a:stretch>
              <a:fillRect/>
            </a:stretch>
          </p:blipFill>
          <p:spPr>
            <a:xfrm>
              <a:off x="7686707" y="5730579"/>
              <a:ext cx="1328812" cy="651007"/>
            </a:xfrm>
            <a:prstGeom prst="rect">
              <a:avLst/>
            </a:prstGeom>
          </p:spPr>
        </p:pic>
      </p:grpSp>
      <p:sp>
        <p:nvSpPr>
          <p:cNvPr id="42" name="object 42"/>
          <p:cNvSpPr txBox="1"/>
          <p:nvPr/>
        </p:nvSpPr>
        <p:spPr>
          <a:xfrm>
            <a:off x="7829198" y="5785610"/>
            <a:ext cx="998219" cy="278765"/>
          </a:xfrm>
          <a:prstGeom prst="rect">
            <a:avLst/>
          </a:prstGeom>
        </p:spPr>
        <p:txBody>
          <a:bodyPr vert="horz" wrap="square" lIns="0" tIns="13970" rIns="0" bIns="0" rtlCol="0">
            <a:spAutoFit/>
          </a:bodyPr>
          <a:lstStyle/>
          <a:p>
            <a:pPr marL="12700">
              <a:lnSpc>
                <a:spcPct val="100000"/>
              </a:lnSpc>
              <a:spcBef>
                <a:spcPts val="110"/>
              </a:spcBef>
            </a:pPr>
            <a:r>
              <a:rPr sz="1650" spc="60" dirty="0">
                <a:solidFill>
                  <a:srgbClr val="6F2F9F"/>
                </a:solidFill>
                <a:latin typeface="Cambria"/>
                <a:cs typeface="Cambria"/>
              </a:rPr>
              <a:t>A</a:t>
            </a:r>
            <a:r>
              <a:rPr sz="1650" spc="35" dirty="0">
                <a:solidFill>
                  <a:srgbClr val="6F2F9F"/>
                </a:solidFill>
                <a:latin typeface="Cambria"/>
                <a:cs typeface="Cambria"/>
              </a:rPr>
              <a:t>c</a:t>
            </a:r>
            <a:r>
              <a:rPr sz="1650" spc="40" dirty="0">
                <a:solidFill>
                  <a:srgbClr val="6F2F9F"/>
                </a:solidFill>
                <a:latin typeface="Cambria"/>
                <a:cs typeface="Cambria"/>
              </a:rPr>
              <a:t>tiv</a:t>
            </a:r>
            <a:r>
              <a:rPr sz="1650" spc="60" dirty="0">
                <a:solidFill>
                  <a:srgbClr val="6F2F9F"/>
                </a:solidFill>
                <a:latin typeface="Cambria"/>
                <a:cs typeface="Cambria"/>
              </a:rPr>
              <a:t>a</a:t>
            </a:r>
            <a:r>
              <a:rPr sz="1650" spc="-15" dirty="0">
                <a:solidFill>
                  <a:srgbClr val="6F2F9F"/>
                </a:solidFill>
                <a:latin typeface="Cambria"/>
                <a:cs typeface="Cambria"/>
              </a:rPr>
              <a:t>t</a:t>
            </a:r>
            <a:r>
              <a:rPr sz="1650" spc="45" dirty="0">
                <a:solidFill>
                  <a:srgbClr val="6F2F9F"/>
                </a:solidFill>
                <a:latin typeface="Cambria"/>
                <a:cs typeface="Cambria"/>
              </a:rPr>
              <a:t>ion</a:t>
            </a:r>
            <a:endParaRPr sz="1650">
              <a:latin typeface="Cambria"/>
              <a:cs typeface="Cambria"/>
            </a:endParaRPr>
          </a:p>
        </p:txBody>
      </p:sp>
      <p:sp>
        <p:nvSpPr>
          <p:cNvPr id="43" name="object 43"/>
          <p:cNvSpPr txBox="1"/>
          <p:nvPr/>
        </p:nvSpPr>
        <p:spPr>
          <a:xfrm>
            <a:off x="7920290" y="5954171"/>
            <a:ext cx="817244" cy="278765"/>
          </a:xfrm>
          <a:prstGeom prst="rect">
            <a:avLst/>
          </a:prstGeom>
        </p:spPr>
        <p:txBody>
          <a:bodyPr vert="horz" wrap="square" lIns="0" tIns="13970" rIns="0" bIns="0" rtlCol="0">
            <a:spAutoFit/>
          </a:bodyPr>
          <a:lstStyle/>
          <a:p>
            <a:pPr marL="12700">
              <a:lnSpc>
                <a:spcPct val="100000"/>
              </a:lnSpc>
              <a:spcBef>
                <a:spcPts val="110"/>
              </a:spcBef>
            </a:pPr>
            <a:r>
              <a:rPr sz="1650" spc="40" dirty="0">
                <a:solidFill>
                  <a:srgbClr val="6F2F9F"/>
                </a:solidFill>
                <a:latin typeface="Cambria"/>
                <a:cs typeface="Cambria"/>
              </a:rPr>
              <a:t>function</a:t>
            </a:r>
            <a:endParaRPr sz="1650">
              <a:latin typeface="Cambria"/>
              <a:cs typeface="Cambria"/>
            </a:endParaRPr>
          </a:p>
        </p:txBody>
      </p:sp>
      <p:grpSp>
        <p:nvGrpSpPr>
          <p:cNvPr id="44" name="object 44"/>
          <p:cNvGrpSpPr/>
          <p:nvPr/>
        </p:nvGrpSpPr>
        <p:grpSpPr>
          <a:xfrm>
            <a:off x="4291625" y="5007202"/>
            <a:ext cx="4195445" cy="1714500"/>
            <a:chOff x="4291625" y="5007202"/>
            <a:chExt cx="4195445" cy="1714500"/>
          </a:xfrm>
        </p:grpSpPr>
        <p:sp>
          <p:nvSpPr>
            <p:cNvPr id="45" name="object 45"/>
            <p:cNvSpPr/>
            <p:nvPr/>
          </p:nvSpPr>
          <p:spPr>
            <a:xfrm>
              <a:off x="8350047" y="5230342"/>
              <a:ext cx="0" cy="641985"/>
            </a:xfrm>
            <a:custGeom>
              <a:avLst/>
              <a:gdLst/>
              <a:ahLst/>
              <a:cxnLst/>
              <a:rect l="l" t="t" r="r" b="b"/>
              <a:pathLst>
                <a:path h="641985">
                  <a:moveTo>
                    <a:pt x="0" y="641643"/>
                  </a:moveTo>
                  <a:lnTo>
                    <a:pt x="0" y="0"/>
                  </a:lnTo>
                </a:path>
              </a:pathLst>
            </a:custGeom>
            <a:ln w="9276">
              <a:solidFill>
                <a:srgbClr val="FFFFFF"/>
              </a:solidFill>
            </a:ln>
          </p:spPr>
          <p:txBody>
            <a:bodyPr wrap="square" lIns="0" tIns="0" rIns="0" bIns="0" rtlCol="0"/>
            <a:lstStyle/>
            <a:p>
              <a:endParaRPr/>
            </a:p>
          </p:txBody>
        </p:sp>
        <p:pic>
          <p:nvPicPr>
            <p:cNvPr id="46" name="object 46"/>
            <p:cNvPicPr/>
            <p:nvPr/>
          </p:nvPicPr>
          <p:blipFill>
            <a:blip r:embed="rId21" cstate="print"/>
            <a:stretch>
              <a:fillRect/>
            </a:stretch>
          </p:blipFill>
          <p:spPr>
            <a:xfrm>
              <a:off x="8229363" y="5007202"/>
              <a:ext cx="257414" cy="243305"/>
            </a:xfrm>
            <a:prstGeom prst="rect">
              <a:avLst/>
            </a:prstGeom>
          </p:spPr>
        </p:pic>
        <p:pic>
          <p:nvPicPr>
            <p:cNvPr id="47" name="object 47"/>
            <p:cNvPicPr/>
            <p:nvPr/>
          </p:nvPicPr>
          <p:blipFill>
            <a:blip r:embed="rId22" cstate="print"/>
            <a:stretch>
              <a:fillRect/>
            </a:stretch>
          </p:blipFill>
          <p:spPr>
            <a:xfrm>
              <a:off x="8267210" y="5031314"/>
              <a:ext cx="174855" cy="165272"/>
            </a:xfrm>
            <a:prstGeom prst="rect">
              <a:avLst/>
            </a:prstGeom>
          </p:spPr>
        </p:pic>
        <p:pic>
          <p:nvPicPr>
            <p:cNvPr id="48" name="object 48"/>
            <p:cNvPicPr/>
            <p:nvPr/>
          </p:nvPicPr>
          <p:blipFill>
            <a:blip r:embed="rId23" cstate="print"/>
            <a:stretch>
              <a:fillRect/>
            </a:stretch>
          </p:blipFill>
          <p:spPr>
            <a:xfrm>
              <a:off x="5968295" y="6335556"/>
              <a:ext cx="257414" cy="243305"/>
            </a:xfrm>
            <a:prstGeom prst="rect">
              <a:avLst/>
            </a:prstGeom>
          </p:spPr>
        </p:pic>
        <p:pic>
          <p:nvPicPr>
            <p:cNvPr id="49" name="object 49"/>
            <p:cNvPicPr/>
            <p:nvPr/>
          </p:nvPicPr>
          <p:blipFill>
            <a:blip r:embed="rId24" cstate="print"/>
            <a:stretch>
              <a:fillRect/>
            </a:stretch>
          </p:blipFill>
          <p:spPr>
            <a:xfrm>
              <a:off x="5793977" y="6358621"/>
              <a:ext cx="389154" cy="362569"/>
            </a:xfrm>
            <a:prstGeom prst="rect">
              <a:avLst/>
            </a:prstGeom>
          </p:spPr>
        </p:pic>
        <p:pic>
          <p:nvPicPr>
            <p:cNvPr id="50" name="object 50"/>
            <p:cNvPicPr/>
            <p:nvPr/>
          </p:nvPicPr>
          <p:blipFill>
            <a:blip r:embed="rId25" cstate="print"/>
            <a:stretch>
              <a:fillRect/>
            </a:stretch>
          </p:blipFill>
          <p:spPr>
            <a:xfrm>
              <a:off x="5669138" y="5020354"/>
              <a:ext cx="257414" cy="249881"/>
            </a:xfrm>
            <a:prstGeom prst="rect">
              <a:avLst/>
            </a:prstGeom>
          </p:spPr>
        </p:pic>
        <p:pic>
          <p:nvPicPr>
            <p:cNvPr id="51" name="object 51"/>
            <p:cNvPicPr/>
            <p:nvPr/>
          </p:nvPicPr>
          <p:blipFill>
            <a:blip r:embed="rId26" cstate="print"/>
            <a:stretch>
              <a:fillRect/>
            </a:stretch>
          </p:blipFill>
          <p:spPr>
            <a:xfrm>
              <a:off x="5704387" y="5045079"/>
              <a:ext cx="174855" cy="165272"/>
            </a:xfrm>
            <a:prstGeom prst="rect">
              <a:avLst/>
            </a:prstGeom>
          </p:spPr>
        </p:pic>
        <p:sp>
          <p:nvSpPr>
            <p:cNvPr id="52" name="object 52"/>
            <p:cNvSpPr/>
            <p:nvPr/>
          </p:nvSpPr>
          <p:spPr>
            <a:xfrm>
              <a:off x="4412679" y="5127759"/>
              <a:ext cx="1206500" cy="0"/>
            </a:xfrm>
            <a:custGeom>
              <a:avLst/>
              <a:gdLst/>
              <a:ahLst/>
              <a:cxnLst/>
              <a:rect l="l" t="t" r="r" b="b"/>
              <a:pathLst>
                <a:path w="1206500">
                  <a:moveTo>
                    <a:pt x="0" y="0"/>
                  </a:moveTo>
                  <a:lnTo>
                    <a:pt x="1205996" y="0"/>
                  </a:lnTo>
                </a:path>
              </a:pathLst>
            </a:custGeom>
            <a:ln w="17535">
              <a:solidFill>
                <a:srgbClr val="00AF50"/>
              </a:solidFill>
            </a:ln>
          </p:spPr>
          <p:txBody>
            <a:bodyPr wrap="square" lIns="0" tIns="0" rIns="0" bIns="0" rtlCol="0"/>
            <a:lstStyle/>
            <a:p>
              <a:endParaRPr/>
            </a:p>
          </p:txBody>
        </p:sp>
        <p:pic>
          <p:nvPicPr>
            <p:cNvPr id="53" name="object 53"/>
            <p:cNvPicPr/>
            <p:nvPr/>
          </p:nvPicPr>
          <p:blipFill>
            <a:blip r:embed="rId27" cstate="print"/>
            <a:stretch>
              <a:fillRect/>
            </a:stretch>
          </p:blipFill>
          <p:spPr>
            <a:xfrm>
              <a:off x="5593815" y="5075503"/>
              <a:ext cx="110572" cy="104511"/>
            </a:xfrm>
            <a:prstGeom prst="rect">
              <a:avLst/>
            </a:prstGeom>
          </p:spPr>
        </p:pic>
        <p:pic>
          <p:nvPicPr>
            <p:cNvPr id="54" name="object 54"/>
            <p:cNvPicPr/>
            <p:nvPr/>
          </p:nvPicPr>
          <p:blipFill>
            <a:blip r:embed="rId28" cstate="print"/>
            <a:stretch>
              <a:fillRect/>
            </a:stretch>
          </p:blipFill>
          <p:spPr>
            <a:xfrm>
              <a:off x="4291625" y="5040082"/>
              <a:ext cx="1481869" cy="651007"/>
            </a:xfrm>
            <a:prstGeom prst="rect">
              <a:avLst/>
            </a:prstGeom>
          </p:spPr>
        </p:pic>
      </p:grpSp>
      <p:sp>
        <p:nvSpPr>
          <p:cNvPr id="55" name="object 55"/>
          <p:cNvSpPr txBox="1"/>
          <p:nvPr/>
        </p:nvSpPr>
        <p:spPr>
          <a:xfrm>
            <a:off x="4429663" y="5095332"/>
            <a:ext cx="1158240" cy="278765"/>
          </a:xfrm>
          <a:prstGeom prst="rect">
            <a:avLst/>
          </a:prstGeom>
        </p:spPr>
        <p:txBody>
          <a:bodyPr vert="horz" wrap="square" lIns="0" tIns="13970" rIns="0" bIns="0" rtlCol="0">
            <a:spAutoFit/>
          </a:bodyPr>
          <a:lstStyle/>
          <a:p>
            <a:pPr marL="12700">
              <a:lnSpc>
                <a:spcPct val="100000"/>
              </a:lnSpc>
              <a:spcBef>
                <a:spcPts val="110"/>
              </a:spcBef>
            </a:pPr>
            <a:r>
              <a:rPr sz="1650" spc="50" dirty="0">
                <a:solidFill>
                  <a:srgbClr val="00AF50"/>
                </a:solidFill>
                <a:latin typeface="Cambria"/>
                <a:cs typeface="Cambria"/>
              </a:rPr>
              <a:t>axon</a:t>
            </a:r>
            <a:r>
              <a:rPr sz="1650" spc="-5" dirty="0">
                <a:solidFill>
                  <a:srgbClr val="00AF50"/>
                </a:solidFill>
                <a:latin typeface="Cambria"/>
                <a:cs typeface="Cambria"/>
              </a:rPr>
              <a:t> </a:t>
            </a:r>
            <a:r>
              <a:rPr sz="1650" spc="50" dirty="0">
                <a:solidFill>
                  <a:srgbClr val="00AF50"/>
                </a:solidFill>
                <a:latin typeface="Cambria"/>
                <a:cs typeface="Cambria"/>
              </a:rPr>
              <a:t>from</a:t>
            </a:r>
            <a:r>
              <a:rPr sz="1650" dirty="0">
                <a:solidFill>
                  <a:srgbClr val="00AF50"/>
                </a:solidFill>
                <a:latin typeface="Cambria"/>
                <a:cs typeface="Cambria"/>
              </a:rPr>
              <a:t> </a:t>
            </a:r>
            <a:r>
              <a:rPr sz="1650" spc="50" dirty="0">
                <a:solidFill>
                  <a:srgbClr val="00AF50"/>
                </a:solidFill>
                <a:latin typeface="Cambria"/>
                <a:cs typeface="Cambria"/>
              </a:rPr>
              <a:t>a</a:t>
            </a:r>
            <a:endParaRPr sz="1650">
              <a:latin typeface="Cambria"/>
              <a:cs typeface="Cambria"/>
            </a:endParaRPr>
          </a:p>
        </p:txBody>
      </p:sp>
      <p:sp>
        <p:nvSpPr>
          <p:cNvPr id="56" name="object 56"/>
          <p:cNvSpPr txBox="1"/>
          <p:nvPr/>
        </p:nvSpPr>
        <p:spPr>
          <a:xfrm>
            <a:off x="4648859" y="5263936"/>
            <a:ext cx="714375" cy="278765"/>
          </a:xfrm>
          <a:prstGeom prst="rect">
            <a:avLst/>
          </a:prstGeom>
        </p:spPr>
        <p:txBody>
          <a:bodyPr vert="horz" wrap="square" lIns="0" tIns="13970" rIns="0" bIns="0" rtlCol="0">
            <a:spAutoFit/>
          </a:bodyPr>
          <a:lstStyle/>
          <a:p>
            <a:pPr marL="12700">
              <a:lnSpc>
                <a:spcPct val="100000"/>
              </a:lnSpc>
              <a:spcBef>
                <a:spcPts val="110"/>
              </a:spcBef>
            </a:pPr>
            <a:r>
              <a:rPr sz="1650" spc="60" dirty="0">
                <a:solidFill>
                  <a:srgbClr val="00AF50"/>
                </a:solidFill>
                <a:latin typeface="Cambria"/>
                <a:cs typeface="Cambria"/>
              </a:rPr>
              <a:t>n</a:t>
            </a:r>
            <a:r>
              <a:rPr sz="1650" spc="15" dirty="0">
                <a:solidFill>
                  <a:srgbClr val="00AF50"/>
                </a:solidFill>
                <a:latin typeface="Cambria"/>
                <a:cs typeface="Cambria"/>
              </a:rPr>
              <a:t>e</a:t>
            </a:r>
            <a:r>
              <a:rPr sz="1650" spc="70" dirty="0">
                <a:solidFill>
                  <a:srgbClr val="00AF50"/>
                </a:solidFill>
                <a:latin typeface="Cambria"/>
                <a:cs typeface="Cambria"/>
              </a:rPr>
              <a:t>u</a:t>
            </a:r>
            <a:r>
              <a:rPr sz="1650" spc="25" dirty="0">
                <a:solidFill>
                  <a:srgbClr val="00AF50"/>
                </a:solidFill>
                <a:latin typeface="Cambria"/>
                <a:cs typeface="Cambria"/>
              </a:rPr>
              <a:t>r</a:t>
            </a:r>
            <a:r>
              <a:rPr sz="1650" spc="55" dirty="0">
                <a:solidFill>
                  <a:srgbClr val="00AF50"/>
                </a:solidFill>
                <a:latin typeface="Cambria"/>
                <a:cs typeface="Cambria"/>
              </a:rPr>
              <a:t>on</a:t>
            </a:r>
            <a:endParaRPr sz="1650">
              <a:latin typeface="Cambria"/>
              <a:cs typeface="Cambria"/>
            </a:endParaRPr>
          </a:p>
        </p:txBody>
      </p:sp>
      <p:grpSp>
        <p:nvGrpSpPr>
          <p:cNvPr id="57" name="object 57"/>
          <p:cNvGrpSpPr/>
          <p:nvPr/>
        </p:nvGrpSpPr>
        <p:grpSpPr>
          <a:xfrm>
            <a:off x="2587127" y="3475296"/>
            <a:ext cx="3961765" cy="2472690"/>
            <a:chOff x="2587127" y="3475296"/>
            <a:chExt cx="3961765" cy="2472690"/>
          </a:xfrm>
        </p:grpSpPr>
        <p:pic>
          <p:nvPicPr>
            <p:cNvPr id="58" name="object 58"/>
            <p:cNvPicPr/>
            <p:nvPr/>
          </p:nvPicPr>
          <p:blipFill>
            <a:blip r:embed="rId29" cstate="print"/>
            <a:stretch>
              <a:fillRect/>
            </a:stretch>
          </p:blipFill>
          <p:spPr>
            <a:xfrm>
              <a:off x="6083134" y="4892187"/>
              <a:ext cx="422724" cy="189875"/>
            </a:xfrm>
            <a:prstGeom prst="rect">
              <a:avLst/>
            </a:prstGeom>
          </p:spPr>
        </p:pic>
        <p:pic>
          <p:nvPicPr>
            <p:cNvPr id="59" name="object 59"/>
            <p:cNvPicPr/>
            <p:nvPr/>
          </p:nvPicPr>
          <p:blipFill>
            <a:blip r:embed="rId30" cstate="print"/>
            <a:stretch>
              <a:fillRect/>
            </a:stretch>
          </p:blipFill>
          <p:spPr>
            <a:xfrm>
              <a:off x="5659676" y="3475296"/>
              <a:ext cx="270548" cy="173952"/>
            </a:xfrm>
            <a:prstGeom prst="rect">
              <a:avLst/>
            </a:prstGeom>
          </p:spPr>
        </p:pic>
        <p:pic>
          <p:nvPicPr>
            <p:cNvPr id="60" name="object 60"/>
            <p:cNvPicPr/>
            <p:nvPr/>
          </p:nvPicPr>
          <p:blipFill>
            <a:blip r:embed="rId31" cstate="print"/>
            <a:stretch>
              <a:fillRect/>
            </a:stretch>
          </p:blipFill>
          <p:spPr>
            <a:xfrm>
              <a:off x="6285911" y="3475296"/>
              <a:ext cx="262942" cy="147438"/>
            </a:xfrm>
            <a:prstGeom prst="rect">
              <a:avLst/>
            </a:prstGeom>
          </p:spPr>
        </p:pic>
        <p:pic>
          <p:nvPicPr>
            <p:cNvPr id="61" name="object 61"/>
            <p:cNvPicPr/>
            <p:nvPr/>
          </p:nvPicPr>
          <p:blipFill>
            <a:blip r:embed="rId32" cstate="print"/>
            <a:stretch>
              <a:fillRect/>
            </a:stretch>
          </p:blipFill>
          <p:spPr>
            <a:xfrm>
              <a:off x="2587127" y="4362806"/>
              <a:ext cx="1683626" cy="1584776"/>
            </a:xfrm>
            <a:prstGeom prst="rect">
              <a:avLst/>
            </a:prstGeom>
          </p:spPr>
        </p:pic>
        <p:sp>
          <p:nvSpPr>
            <p:cNvPr id="62" name="object 62"/>
            <p:cNvSpPr/>
            <p:nvPr/>
          </p:nvSpPr>
          <p:spPr>
            <a:xfrm>
              <a:off x="2627581" y="4394096"/>
              <a:ext cx="1597025" cy="1498600"/>
            </a:xfrm>
            <a:custGeom>
              <a:avLst/>
              <a:gdLst/>
              <a:ahLst/>
              <a:cxnLst/>
              <a:rect l="l" t="t" r="r" b="b"/>
              <a:pathLst>
                <a:path w="1597025" h="1498600">
                  <a:moveTo>
                    <a:pt x="959240" y="1485900"/>
                  </a:moveTo>
                  <a:lnTo>
                    <a:pt x="637820" y="1485900"/>
                  </a:lnTo>
                  <a:lnTo>
                    <a:pt x="657393" y="1498600"/>
                  </a:lnTo>
                  <a:lnTo>
                    <a:pt x="939667" y="1498600"/>
                  </a:lnTo>
                  <a:lnTo>
                    <a:pt x="959240" y="1485900"/>
                  </a:lnTo>
                  <a:close/>
                </a:path>
                <a:path w="1597025" h="1498600">
                  <a:moveTo>
                    <a:pt x="679749" y="1473200"/>
                  </a:moveTo>
                  <a:lnTo>
                    <a:pt x="580123" y="1473200"/>
                  </a:lnTo>
                  <a:lnTo>
                    <a:pt x="599139" y="1485900"/>
                  </a:lnTo>
                  <a:lnTo>
                    <a:pt x="699229" y="1485900"/>
                  </a:lnTo>
                  <a:lnTo>
                    <a:pt x="679749" y="1473200"/>
                  </a:lnTo>
                  <a:close/>
                </a:path>
                <a:path w="1597025" h="1498600">
                  <a:moveTo>
                    <a:pt x="1017031" y="1473200"/>
                  </a:moveTo>
                  <a:lnTo>
                    <a:pt x="917126" y="1473200"/>
                  </a:lnTo>
                  <a:lnTo>
                    <a:pt x="897646" y="1485900"/>
                  </a:lnTo>
                  <a:lnTo>
                    <a:pt x="997922" y="1485900"/>
                  </a:lnTo>
                  <a:lnTo>
                    <a:pt x="1017031" y="1473200"/>
                  </a:lnTo>
                  <a:close/>
                </a:path>
                <a:path w="1597025" h="1498600">
                  <a:moveTo>
                    <a:pt x="603684" y="1460500"/>
                  </a:moveTo>
                  <a:lnTo>
                    <a:pt x="542647" y="1460500"/>
                  </a:lnTo>
                  <a:lnTo>
                    <a:pt x="561292" y="1473200"/>
                  </a:lnTo>
                  <a:lnTo>
                    <a:pt x="622422" y="1473200"/>
                  </a:lnTo>
                  <a:lnTo>
                    <a:pt x="603684" y="1460500"/>
                  </a:lnTo>
                  <a:close/>
                </a:path>
                <a:path w="1597025" h="1498600">
                  <a:moveTo>
                    <a:pt x="1054506" y="1460500"/>
                  </a:moveTo>
                  <a:lnTo>
                    <a:pt x="993191" y="1460500"/>
                  </a:lnTo>
                  <a:lnTo>
                    <a:pt x="974360" y="1473200"/>
                  </a:lnTo>
                  <a:lnTo>
                    <a:pt x="1035861" y="1473200"/>
                  </a:lnTo>
                  <a:lnTo>
                    <a:pt x="1054506" y="1460500"/>
                  </a:lnTo>
                  <a:close/>
                </a:path>
                <a:path w="1597025" h="1498600">
                  <a:moveTo>
                    <a:pt x="548491" y="1447800"/>
                  </a:moveTo>
                  <a:lnTo>
                    <a:pt x="506006" y="1447800"/>
                  </a:lnTo>
                  <a:lnTo>
                    <a:pt x="524187" y="1460500"/>
                  </a:lnTo>
                  <a:lnTo>
                    <a:pt x="566672" y="1460500"/>
                  </a:lnTo>
                  <a:lnTo>
                    <a:pt x="548491" y="1447800"/>
                  </a:lnTo>
                  <a:close/>
                </a:path>
                <a:path w="1597025" h="1498600">
                  <a:moveTo>
                    <a:pt x="1091147" y="1447800"/>
                  </a:moveTo>
                  <a:lnTo>
                    <a:pt x="1048477" y="1447800"/>
                  </a:lnTo>
                  <a:lnTo>
                    <a:pt x="1030296" y="1460500"/>
                  </a:lnTo>
                  <a:lnTo>
                    <a:pt x="1072966" y="1460500"/>
                  </a:lnTo>
                  <a:lnTo>
                    <a:pt x="1091147" y="1447800"/>
                  </a:lnTo>
                  <a:close/>
                </a:path>
                <a:path w="1597025" h="1498600">
                  <a:moveTo>
                    <a:pt x="512685" y="1435100"/>
                  </a:moveTo>
                  <a:lnTo>
                    <a:pt x="470200" y="1435100"/>
                  </a:lnTo>
                  <a:lnTo>
                    <a:pt x="487917" y="1447800"/>
                  </a:lnTo>
                  <a:lnTo>
                    <a:pt x="530495" y="1447800"/>
                  </a:lnTo>
                  <a:lnTo>
                    <a:pt x="512685" y="1435100"/>
                  </a:lnTo>
                  <a:close/>
                </a:path>
                <a:path w="1597025" h="1498600">
                  <a:moveTo>
                    <a:pt x="1127046" y="1435100"/>
                  </a:moveTo>
                  <a:lnTo>
                    <a:pt x="1084283" y="1435100"/>
                  </a:lnTo>
                  <a:lnTo>
                    <a:pt x="1066473" y="1447800"/>
                  </a:lnTo>
                  <a:lnTo>
                    <a:pt x="1109236" y="1447800"/>
                  </a:lnTo>
                  <a:lnTo>
                    <a:pt x="1127046" y="1435100"/>
                  </a:lnTo>
                  <a:close/>
                </a:path>
                <a:path w="1597025" h="1498600">
                  <a:moveTo>
                    <a:pt x="779" y="736600"/>
                  </a:moveTo>
                  <a:lnTo>
                    <a:pt x="0" y="736600"/>
                  </a:lnTo>
                  <a:lnTo>
                    <a:pt x="500" y="774700"/>
                  </a:lnTo>
                  <a:lnTo>
                    <a:pt x="1280" y="787400"/>
                  </a:lnTo>
                  <a:lnTo>
                    <a:pt x="2615" y="812800"/>
                  </a:lnTo>
                  <a:lnTo>
                    <a:pt x="4378" y="825500"/>
                  </a:lnTo>
                  <a:lnTo>
                    <a:pt x="6697" y="850900"/>
                  </a:lnTo>
                  <a:lnTo>
                    <a:pt x="9508" y="863600"/>
                  </a:lnTo>
                  <a:lnTo>
                    <a:pt x="12754" y="889000"/>
                  </a:lnTo>
                  <a:lnTo>
                    <a:pt x="16548" y="901700"/>
                  </a:lnTo>
                  <a:lnTo>
                    <a:pt x="20778" y="927100"/>
                  </a:lnTo>
                  <a:lnTo>
                    <a:pt x="25490" y="939800"/>
                  </a:lnTo>
                  <a:lnTo>
                    <a:pt x="30629" y="952500"/>
                  </a:lnTo>
                  <a:lnTo>
                    <a:pt x="36260" y="977900"/>
                  </a:lnTo>
                  <a:lnTo>
                    <a:pt x="42317" y="990600"/>
                  </a:lnTo>
                  <a:lnTo>
                    <a:pt x="48792" y="1016000"/>
                  </a:lnTo>
                  <a:lnTo>
                    <a:pt x="55759" y="1028700"/>
                  </a:lnTo>
                  <a:lnTo>
                    <a:pt x="63078" y="1041400"/>
                  </a:lnTo>
                  <a:lnTo>
                    <a:pt x="70897" y="1066800"/>
                  </a:lnTo>
                  <a:lnTo>
                    <a:pt x="79162" y="1079500"/>
                  </a:lnTo>
                  <a:lnTo>
                    <a:pt x="96732" y="1104900"/>
                  </a:lnTo>
                  <a:lnTo>
                    <a:pt x="116017" y="1143000"/>
                  </a:lnTo>
                  <a:lnTo>
                    <a:pt x="136814" y="1168400"/>
                  </a:lnTo>
                  <a:lnTo>
                    <a:pt x="158984" y="1206500"/>
                  </a:lnTo>
                  <a:lnTo>
                    <a:pt x="207777" y="1257300"/>
                  </a:lnTo>
                  <a:lnTo>
                    <a:pt x="261950" y="1308100"/>
                  </a:lnTo>
                  <a:lnTo>
                    <a:pt x="290891" y="1333500"/>
                  </a:lnTo>
                  <a:lnTo>
                    <a:pt x="321132" y="1358900"/>
                  </a:lnTo>
                  <a:lnTo>
                    <a:pt x="352392" y="1371600"/>
                  </a:lnTo>
                  <a:lnTo>
                    <a:pt x="384766" y="1397000"/>
                  </a:lnTo>
                  <a:lnTo>
                    <a:pt x="418160" y="1409700"/>
                  </a:lnTo>
                  <a:lnTo>
                    <a:pt x="452575" y="1435100"/>
                  </a:lnTo>
                  <a:lnTo>
                    <a:pt x="495060" y="1435100"/>
                  </a:lnTo>
                  <a:lnTo>
                    <a:pt x="460553" y="1409700"/>
                  </a:lnTo>
                  <a:lnTo>
                    <a:pt x="460831" y="1409700"/>
                  </a:lnTo>
                  <a:lnTo>
                    <a:pt x="426880" y="1397000"/>
                  </a:lnTo>
                  <a:lnTo>
                    <a:pt x="427251" y="1397000"/>
                  </a:lnTo>
                  <a:lnTo>
                    <a:pt x="394228" y="1384300"/>
                  </a:lnTo>
                  <a:lnTo>
                    <a:pt x="394599" y="1384300"/>
                  </a:lnTo>
                  <a:lnTo>
                    <a:pt x="362596" y="1358900"/>
                  </a:lnTo>
                  <a:lnTo>
                    <a:pt x="362967" y="1358900"/>
                  </a:lnTo>
                  <a:lnTo>
                    <a:pt x="332078" y="1346200"/>
                  </a:lnTo>
                  <a:lnTo>
                    <a:pt x="332449" y="1346200"/>
                  </a:lnTo>
                  <a:lnTo>
                    <a:pt x="302579" y="1320800"/>
                  </a:lnTo>
                  <a:lnTo>
                    <a:pt x="302858" y="1320800"/>
                  </a:lnTo>
                  <a:lnTo>
                    <a:pt x="274287" y="1295400"/>
                  </a:lnTo>
                  <a:lnTo>
                    <a:pt x="274658" y="1295400"/>
                  </a:lnTo>
                  <a:lnTo>
                    <a:pt x="247200" y="1270000"/>
                  </a:lnTo>
                  <a:lnTo>
                    <a:pt x="247572" y="1270000"/>
                  </a:lnTo>
                  <a:lnTo>
                    <a:pt x="221413" y="1244600"/>
                  </a:lnTo>
                  <a:lnTo>
                    <a:pt x="221691" y="1244600"/>
                  </a:lnTo>
                  <a:lnTo>
                    <a:pt x="196924" y="1219200"/>
                  </a:lnTo>
                  <a:lnTo>
                    <a:pt x="197202" y="1219200"/>
                  </a:lnTo>
                  <a:lnTo>
                    <a:pt x="173733" y="1193800"/>
                  </a:lnTo>
                  <a:lnTo>
                    <a:pt x="174011" y="1193800"/>
                  </a:lnTo>
                  <a:lnTo>
                    <a:pt x="152027" y="1168400"/>
                  </a:lnTo>
                  <a:lnTo>
                    <a:pt x="152305" y="1168400"/>
                  </a:lnTo>
                  <a:lnTo>
                    <a:pt x="131712" y="1130300"/>
                  </a:lnTo>
                  <a:lnTo>
                    <a:pt x="131990" y="1130300"/>
                  </a:lnTo>
                  <a:lnTo>
                    <a:pt x="112918" y="1104900"/>
                  </a:lnTo>
                  <a:lnTo>
                    <a:pt x="113141" y="1104900"/>
                  </a:lnTo>
                  <a:lnTo>
                    <a:pt x="95748" y="1066800"/>
                  </a:lnTo>
                  <a:lnTo>
                    <a:pt x="95887" y="1066800"/>
                  </a:lnTo>
                  <a:lnTo>
                    <a:pt x="87743" y="1054100"/>
                  </a:lnTo>
                  <a:lnTo>
                    <a:pt x="80118" y="1041400"/>
                  </a:lnTo>
                  <a:lnTo>
                    <a:pt x="72985" y="1016000"/>
                  </a:lnTo>
                  <a:lnTo>
                    <a:pt x="66167" y="1003300"/>
                  </a:lnTo>
                  <a:lnTo>
                    <a:pt x="59859" y="990600"/>
                  </a:lnTo>
                  <a:lnTo>
                    <a:pt x="53941" y="965200"/>
                  </a:lnTo>
                  <a:lnTo>
                    <a:pt x="48440" y="952500"/>
                  </a:lnTo>
                  <a:lnTo>
                    <a:pt x="43431" y="939800"/>
                  </a:lnTo>
                  <a:lnTo>
                    <a:pt x="38820" y="914400"/>
                  </a:lnTo>
                  <a:lnTo>
                    <a:pt x="34702" y="901700"/>
                  </a:lnTo>
                  <a:lnTo>
                    <a:pt x="30991" y="876300"/>
                  </a:lnTo>
                  <a:lnTo>
                    <a:pt x="27837" y="863600"/>
                  </a:lnTo>
                  <a:lnTo>
                    <a:pt x="25082" y="838200"/>
                  </a:lnTo>
                  <a:lnTo>
                    <a:pt x="22819" y="825500"/>
                  </a:lnTo>
                  <a:lnTo>
                    <a:pt x="21103" y="812800"/>
                  </a:lnTo>
                  <a:lnTo>
                    <a:pt x="19795" y="787400"/>
                  </a:lnTo>
                  <a:lnTo>
                    <a:pt x="19044" y="774700"/>
                  </a:lnTo>
                  <a:lnTo>
                    <a:pt x="18909" y="762000"/>
                  </a:lnTo>
                  <a:lnTo>
                    <a:pt x="2940" y="762000"/>
                  </a:lnTo>
                  <a:lnTo>
                    <a:pt x="18774" y="749300"/>
                  </a:lnTo>
                  <a:lnTo>
                    <a:pt x="500" y="749300"/>
                  </a:lnTo>
                  <a:lnTo>
                    <a:pt x="779" y="736600"/>
                  </a:lnTo>
                  <a:close/>
                </a:path>
                <a:path w="1597025" h="1498600">
                  <a:moveTo>
                    <a:pt x="1109236" y="50800"/>
                  </a:moveTo>
                  <a:lnTo>
                    <a:pt x="1048848" y="50800"/>
                  </a:lnTo>
                  <a:lnTo>
                    <a:pt x="1066844" y="63500"/>
                  </a:lnTo>
                  <a:lnTo>
                    <a:pt x="1084654" y="63500"/>
                  </a:lnTo>
                  <a:lnTo>
                    <a:pt x="1102186" y="76200"/>
                  </a:lnTo>
                  <a:lnTo>
                    <a:pt x="1119532" y="76200"/>
                  </a:lnTo>
                  <a:lnTo>
                    <a:pt x="1136786" y="88900"/>
                  </a:lnTo>
                  <a:lnTo>
                    <a:pt x="1136415" y="88900"/>
                  </a:lnTo>
                  <a:lnTo>
                    <a:pt x="1170459" y="101600"/>
                  </a:lnTo>
                  <a:lnTo>
                    <a:pt x="1170088" y="101600"/>
                  </a:lnTo>
                  <a:lnTo>
                    <a:pt x="1203018" y="114300"/>
                  </a:lnTo>
                  <a:lnTo>
                    <a:pt x="1202647" y="114300"/>
                  </a:lnTo>
                  <a:lnTo>
                    <a:pt x="1234743" y="139700"/>
                  </a:lnTo>
                  <a:lnTo>
                    <a:pt x="1234372" y="139700"/>
                  </a:lnTo>
                  <a:lnTo>
                    <a:pt x="1265261" y="165100"/>
                  </a:lnTo>
                  <a:lnTo>
                    <a:pt x="1264890" y="165100"/>
                  </a:lnTo>
                  <a:lnTo>
                    <a:pt x="1294667" y="177800"/>
                  </a:lnTo>
                  <a:lnTo>
                    <a:pt x="1294296" y="177800"/>
                  </a:lnTo>
                  <a:lnTo>
                    <a:pt x="1322959" y="203200"/>
                  </a:lnTo>
                  <a:lnTo>
                    <a:pt x="1322681" y="203200"/>
                  </a:lnTo>
                  <a:lnTo>
                    <a:pt x="1350046" y="228600"/>
                  </a:lnTo>
                  <a:lnTo>
                    <a:pt x="1349767" y="228600"/>
                  </a:lnTo>
                  <a:lnTo>
                    <a:pt x="1375833" y="254000"/>
                  </a:lnTo>
                  <a:lnTo>
                    <a:pt x="1375555" y="254000"/>
                  </a:lnTo>
                  <a:lnTo>
                    <a:pt x="1400322" y="279400"/>
                  </a:lnTo>
                  <a:lnTo>
                    <a:pt x="1400044" y="279400"/>
                  </a:lnTo>
                  <a:lnTo>
                    <a:pt x="1423513" y="304800"/>
                  </a:lnTo>
                  <a:lnTo>
                    <a:pt x="1423235" y="304800"/>
                  </a:lnTo>
                  <a:lnTo>
                    <a:pt x="1445219" y="342900"/>
                  </a:lnTo>
                  <a:lnTo>
                    <a:pt x="1444941" y="342900"/>
                  </a:lnTo>
                  <a:lnTo>
                    <a:pt x="1465441" y="368300"/>
                  </a:lnTo>
                  <a:lnTo>
                    <a:pt x="1465256" y="368300"/>
                  </a:lnTo>
                  <a:lnTo>
                    <a:pt x="1484272" y="393700"/>
                  </a:lnTo>
                  <a:lnTo>
                    <a:pt x="1483994" y="393700"/>
                  </a:lnTo>
                  <a:lnTo>
                    <a:pt x="1501433" y="431800"/>
                  </a:lnTo>
                  <a:lnTo>
                    <a:pt x="1501247" y="431800"/>
                  </a:lnTo>
                  <a:lnTo>
                    <a:pt x="1509410" y="444500"/>
                  </a:lnTo>
                  <a:lnTo>
                    <a:pt x="1516924" y="469900"/>
                  </a:lnTo>
                  <a:lnTo>
                    <a:pt x="1524159" y="482600"/>
                  </a:lnTo>
                  <a:lnTo>
                    <a:pt x="1530931" y="495300"/>
                  </a:lnTo>
                  <a:lnTo>
                    <a:pt x="1537332" y="520700"/>
                  </a:lnTo>
                  <a:lnTo>
                    <a:pt x="1543176" y="533400"/>
                  </a:lnTo>
                  <a:lnTo>
                    <a:pt x="1548649" y="546100"/>
                  </a:lnTo>
                  <a:lnTo>
                    <a:pt x="1553658" y="571500"/>
                  </a:lnTo>
                  <a:lnTo>
                    <a:pt x="1558296" y="584200"/>
                  </a:lnTo>
                  <a:lnTo>
                    <a:pt x="1562377" y="596900"/>
                  </a:lnTo>
                  <a:lnTo>
                    <a:pt x="1565995" y="622300"/>
                  </a:lnTo>
                  <a:lnTo>
                    <a:pt x="1569149" y="635000"/>
                  </a:lnTo>
                  <a:lnTo>
                    <a:pt x="1571932" y="660400"/>
                  </a:lnTo>
                  <a:lnTo>
                    <a:pt x="1574158" y="673100"/>
                  </a:lnTo>
                  <a:lnTo>
                    <a:pt x="1575921" y="698500"/>
                  </a:lnTo>
                  <a:lnTo>
                    <a:pt x="1577126" y="711200"/>
                  </a:lnTo>
                  <a:lnTo>
                    <a:pt x="1577869" y="736600"/>
                  </a:lnTo>
                  <a:lnTo>
                    <a:pt x="1578147" y="749300"/>
                  </a:lnTo>
                  <a:lnTo>
                    <a:pt x="1577961" y="774700"/>
                  </a:lnTo>
                  <a:lnTo>
                    <a:pt x="1577219" y="787400"/>
                  </a:lnTo>
                  <a:lnTo>
                    <a:pt x="1575921" y="812800"/>
                  </a:lnTo>
                  <a:lnTo>
                    <a:pt x="1574158" y="825500"/>
                  </a:lnTo>
                  <a:lnTo>
                    <a:pt x="1571932" y="850900"/>
                  </a:lnTo>
                  <a:lnTo>
                    <a:pt x="1569242" y="863600"/>
                  </a:lnTo>
                  <a:lnTo>
                    <a:pt x="1566088" y="876300"/>
                  </a:lnTo>
                  <a:lnTo>
                    <a:pt x="1562377" y="901700"/>
                  </a:lnTo>
                  <a:lnTo>
                    <a:pt x="1558296" y="914400"/>
                  </a:lnTo>
                  <a:lnTo>
                    <a:pt x="1553658" y="939800"/>
                  </a:lnTo>
                  <a:lnTo>
                    <a:pt x="1548649" y="952500"/>
                  </a:lnTo>
                  <a:lnTo>
                    <a:pt x="1543176" y="965200"/>
                  </a:lnTo>
                  <a:lnTo>
                    <a:pt x="1537239" y="990600"/>
                  </a:lnTo>
                  <a:lnTo>
                    <a:pt x="1530931" y="1003300"/>
                  </a:lnTo>
                  <a:lnTo>
                    <a:pt x="1524067" y="1016000"/>
                  </a:lnTo>
                  <a:lnTo>
                    <a:pt x="1516924" y="1041400"/>
                  </a:lnTo>
                  <a:lnTo>
                    <a:pt x="1509318" y="1054100"/>
                  </a:lnTo>
                  <a:lnTo>
                    <a:pt x="1501340" y="1066800"/>
                  </a:lnTo>
                  <a:lnTo>
                    <a:pt x="1501526" y="1066800"/>
                  </a:lnTo>
                  <a:lnTo>
                    <a:pt x="1483994" y="1104900"/>
                  </a:lnTo>
                  <a:lnTo>
                    <a:pt x="1484272" y="1104900"/>
                  </a:lnTo>
                  <a:lnTo>
                    <a:pt x="1465256" y="1130300"/>
                  </a:lnTo>
                  <a:lnTo>
                    <a:pt x="1465441" y="1130300"/>
                  </a:lnTo>
                  <a:lnTo>
                    <a:pt x="1444941" y="1168400"/>
                  </a:lnTo>
                  <a:lnTo>
                    <a:pt x="1445219" y="1168400"/>
                  </a:lnTo>
                  <a:lnTo>
                    <a:pt x="1423235" y="1193800"/>
                  </a:lnTo>
                  <a:lnTo>
                    <a:pt x="1423513" y="1193800"/>
                  </a:lnTo>
                  <a:lnTo>
                    <a:pt x="1400044" y="1219200"/>
                  </a:lnTo>
                  <a:lnTo>
                    <a:pt x="1400322" y="1219200"/>
                  </a:lnTo>
                  <a:lnTo>
                    <a:pt x="1375555" y="1244600"/>
                  </a:lnTo>
                  <a:lnTo>
                    <a:pt x="1375833" y="1244600"/>
                  </a:lnTo>
                  <a:lnTo>
                    <a:pt x="1349675" y="1270000"/>
                  </a:lnTo>
                  <a:lnTo>
                    <a:pt x="1350046" y="1270000"/>
                  </a:lnTo>
                  <a:lnTo>
                    <a:pt x="1322588" y="1295400"/>
                  </a:lnTo>
                  <a:lnTo>
                    <a:pt x="1322959" y="1295400"/>
                  </a:lnTo>
                  <a:lnTo>
                    <a:pt x="1294296" y="1320800"/>
                  </a:lnTo>
                  <a:lnTo>
                    <a:pt x="1294667" y="1320800"/>
                  </a:lnTo>
                  <a:lnTo>
                    <a:pt x="1264797" y="1346200"/>
                  </a:lnTo>
                  <a:lnTo>
                    <a:pt x="1265169" y="1346200"/>
                  </a:lnTo>
                  <a:lnTo>
                    <a:pt x="1234279" y="1358900"/>
                  </a:lnTo>
                  <a:lnTo>
                    <a:pt x="1234650" y="1358900"/>
                  </a:lnTo>
                  <a:lnTo>
                    <a:pt x="1202554" y="1384300"/>
                  </a:lnTo>
                  <a:lnTo>
                    <a:pt x="1202925" y="1384300"/>
                  </a:lnTo>
                  <a:lnTo>
                    <a:pt x="1169902" y="1397000"/>
                  </a:lnTo>
                  <a:lnTo>
                    <a:pt x="1170273" y="1397000"/>
                  </a:lnTo>
                  <a:lnTo>
                    <a:pt x="1136322" y="1409700"/>
                  </a:lnTo>
                  <a:lnTo>
                    <a:pt x="1136601" y="1409700"/>
                  </a:lnTo>
                  <a:lnTo>
                    <a:pt x="1101908" y="1435100"/>
                  </a:lnTo>
                  <a:lnTo>
                    <a:pt x="1144578" y="1435100"/>
                  </a:lnTo>
                  <a:lnTo>
                    <a:pt x="1178993" y="1409700"/>
                  </a:lnTo>
                  <a:lnTo>
                    <a:pt x="1212387" y="1397000"/>
                  </a:lnTo>
                  <a:lnTo>
                    <a:pt x="1244854" y="1371600"/>
                  </a:lnTo>
                  <a:lnTo>
                    <a:pt x="1306262" y="1333500"/>
                  </a:lnTo>
                  <a:lnTo>
                    <a:pt x="1335204" y="1308100"/>
                  </a:lnTo>
                  <a:lnTo>
                    <a:pt x="1389469" y="1257300"/>
                  </a:lnTo>
                  <a:lnTo>
                    <a:pt x="1438169" y="1206500"/>
                  </a:lnTo>
                  <a:lnTo>
                    <a:pt x="1460432" y="1168400"/>
                  </a:lnTo>
                  <a:lnTo>
                    <a:pt x="1481211" y="1143000"/>
                  </a:lnTo>
                  <a:lnTo>
                    <a:pt x="1500412" y="1104900"/>
                  </a:lnTo>
                  <a:lnTo>
                    <a:pt x="1518037" y="1079500"/>
                  </a:lnTo>
                  <a:lnTo>
                    <a:pt x="1526293" y="1066800"/>
                  </a:lnTo>
                  <a:lnTo>
                    <a:pt x="1534085" y="1041400"/>
                  </a:lnTo>
                  <a:lnTo>
                    <a:pt x="1541413" y="1028700"/>
                  </a:lnTo>
                  <a:lnTo>
                    <a:pt x="1548370" y="1016000"/>
                  </a:lnTo>
                  <a:lnTo>
                    <a:pt x="1554864" y="990600"/>
                  </a:lnTo>
                  <a:lnTo>
                    <a:pt x="1560893" y="977900"/>
                  </a:lnTo>
                  <a:lnTo>
                    <a:pt x="1566552" y="952500"/>
                  </a:lnTo>
                  <a:lnTo>
                    <a:pt x="1571654" y="939800"/>
                  </a:lnTo>
                  <a:lnTo>
                    <a:pt x="1576384" y="927100"/>
                  </a:lnTo>
                  <a:lnTo>
                    <a:pt x="1580559" y="901700"/>
                  </a:lnTo>
                  <a:lnTo>
                    <a:pt x="1584362" y="889000"/>
                  </a:lnTo>
                  <a:lnTo>
                    <a:pt x="1587609" y="863600"/>
                  </a:lnTo>
                  <a:lnTo>
                    <a:pt x="1590391" y="850900"/>
                  </a:lnTo>
                  <a:lnTo>
                    <a:pt x="1592618" y="825500"/>
                  </a:lnTo>
                  <a:lnTo>
                    <a:pt x="1594473" y="812800"/>
                  </a:lnTo>
                  <a:lnTo>
                    <a:pt x="1595772" y="787400"/>
                  </a:lnTo>
                  <a:lnTo>
                    <a:pt x="1596514" y="774700"/>
                  </a:lnTo>
                  <a:lnTo>
                    <a:pt x="1596699" y="749300"/>
                  </a:lnTo>
                  <a:lnTo>
                    <a:pt x="1596421" y="736600"/>
                  </a:lnTo>
                  <a:lnTo>
                    <a:pt x="1595679" y="711200"/>
                  </a:lnTo>
                  <a:lnTo>
                    <a:pt x="1594380" y="698500"/>
                  </a:lnTo>
                  <a:lnTo>
                    <a:pt x="1592525" y="673100"/>
                  </a:lnTo>
                  <a:lnTo>
                    <a:pt x="1590299" y="660400"/>
                  </a:lnTo>
                  <a:lnTo>
                    <a:pt x="1587516" y="635000"/>
                  </a:lnTo>
                  <a:lnTo>
                    <a:pt x="1584269" y="622300"/>
                  </a:lnTo>
                  <a:lnTo>
                    <a:pt x="1580559" y="596900"/>
                  </a:lnTo>
                  <a:lnTo>
                    <a:pt x="1576292" y="584200"/>
                  </a:lnTo>
                  <a:lnTo>
                    <a:pt x="1571561" y="558800"/>
                  </a:lnTo>
                  <a:lnTo>
                    <a:pt x="1566459" y="546100"/>
                  </a:lnTo>
                  <a:lnTo>
                    <a:pt x="1560800" y="520700"/>
                  </a:lnTo>
                  <a:lnTo>
                    <a:pt x="1554864" y="508000"/>
                  </a:lnTo>
                  <a:lnTo>
                    <a:pt x="1548278" y="495300"/>
                  </a:lnTo>
                  <a:lnTo>
                    <a:pt x="1541413" y="469900"/>
                  </a:lnTo>
                  <a:lnTo>
                    <a:pt x="1533992" y="457200"/>
                  </a:lnTo>
                  <a:lnTo>
                    <a:pt x="1526293" y="444500"/>
                  </a:lnTo>
                  <a:lnTo>
                    <a:pt x="1518037" y="419100"/>
                  </a:lnTo>
                  <a:lnTo>
                    <a:pt x="1500412" y="393700"/>
                  </a:lnTo>
                  <a:lnTo>
                    <a:pt x="1481211" y="355600"/>
                  </a:lnTo>
                  <a:lnTo>
                    <a:pt x="1460432" y="330200"/>
                  </a:lnTo>
                  <a:lnTo>
                    <a:pt x="1438169" y="304800"/>
                  </a:lnTo>
                  <a:lnTo>
                    <a:pt x="1414515" y="266700"/>
                  </a:lnTo>
                  <a:lnTo>
                    <a:pt x="1363032" y="215900"/>
                  </a:lnTo>
                  <a:lnTo>
                    <a:pt x="1306262" y="165100"/>
                  </a:lnTo>
                  <a:lnTo>
                    <a:pt x="1276207" y="152400"/>
                  </a:lnTo>
                  <a:lnTo>
                    <a:pt x="1244946" y="127000"/>
                  </a:lnTo>
                  <a:lnTo>
                    <a:pt x="1212480" y="101600"/>
                  </a:lnTo>
                  <a:lnTo>
                    <a:pt x="1179086" y="88900"/>
                  </a:lnTo>
                  <a:lnTo>
                    <a:pt x="1144764" y="76200"/>
                  </a:lnTo>
                  <a:lnTo>
                    <a:pt x="1109236" y="50800"/>
                  </a:lnTo>
                  <a:close/>
                </a:path>
                <a:path w="1597025" h="1498600">
                  <a:moveTo>
                    <a:pt x="18774" y="749300"/>
                  </a:moveTo>
                  <a:lnTo>
                    <a:pt x="2940" y="762000"/>
                  </a:lnTo>
                  <a:lnTo>
                    <a:pt x="18830" y="762000"/>
                  </a:lnTo>
                  <a:lnTo>
                    <a:pt x="18774" y="749300"/>
                  </a:lnTo>
                  <a:close/>
                </a:path>
                <a:path w="1597025" h="1498600">
                  <a:moveTo>
                    <a:pt x="18881" y="759398"/>
                  </a:moveTo>
                  <a:lnTo>
                    <a:pt x="18830" y="762000"/>
                  </a:lnTo>
                  <a:lnTo>
                    <a:pt x="18881" y="759398"/>
                  </a:lnTo>
                  <a:close/>
                </a:path>
                <a:path w="1597025" h="1498600">
                  <a:moveTo>
                    <a:pt x="19331" y="736600"/>
                  </a:moveTo>
                  <a:lnTo>
                    <a:pt x="4693" y="736600"/>
                  </a:lnTo>
                  <a:lnTo>
                    <a:pt x="16335" y="749300"/>
                  </a:lnTo>
                  <a:lnTo>
                    <a:pt x="18774" y="749300"/>
                  </a:lnTo>
                  <a:lnTo>
                    <a:pt x="18881" y="759398"/>
                  </a:lnTo>
                  <a:lnTo>
                    <a:pt x="19331" y="736600"/>
                  </a:lnTo>
                  <a:close/>
                </a:path>
                <a:path w="1597025" h="1498600">
                  <a:moveTo>
                    <a:pt x="548676" y="50800"/>
                  </a:moveTo>
                  <a:lnTo>
                    <a:pt x="487917" y="50800"/>
                  </a:lnTo>
                  <a:lnTo>
                    <a:pt x="470107" y="63500"/>
                  </a:lnTo>
                  <a:lnTo>
                    <a:pt x="452575" y="76200"/>
                  </a:lnTo>
                  <a:lnTo>
                    <a:pt x="418160" y="88900"/>
                  </a:lnTo>
                  <a:lnTo>
                    <a:pt x="384766" y="101600"/>
                  </a:lnTo>
                  <a:lnTo>
                    <a:pt x="352392" y="127000"/>
                  </a:lnTo>
                  <a:lnTo>
                    <a:pt x="321132" y="152400"/>
                  </a:lnTo>
                  <a:lnTo>
                    <a:pt x="290891" y="165100"/>
                  </a:lnTo>
                  <a:lnTo>
                    <a:pt x="261950" y="190500"/>
                  </a:lnTo>
                  <a:lnTo>
                    <a:pt x="207869" y="241300"/>
                  </a:lnTo>
                  <a:lnTo>
                    <a:pt x="159077" y="304800"/>
                  </a:lnTo>
                  <a:lnTo>
                    <a:pt x="136814" y="330200"/>
                  </a:lnTo>
                  <a:lnTo>
                    <a:pt x="116082" y="355600"/>
                  </a:lnTo>
                  <a:lnTo>
                    <a:pt x="96871" y="393700"/>
                  </a:lnTo>
                  <a:lnTo>
                    <a:pt x="79218" y="419100"/>
                  </a:lnTo>
                  <a:lnTo>
                    <a:pt x="71036" y="444500"/>
                  </a:lnTo>
                  <a:lnTo>
                    <a:pt x="63217" y="457200"/>
                  </a:lnTo>
                  <a:lnTo>
                    <a:pt x="55898" y="469900"/>
                  </a:lnTo>
                  <a:lnTo>
                    <a:pt x="48931" y="495300"/>
                  </a:lnTo>
                  <a:lnTo>
                    <a:pt x="42457" y="508000"/>
                  </a:lnTo>
                  <a:lnTo>
                    <a:pt x="36399" y="520700"/>
                  </a:lnTo>
                  <a:lnTo>
                    <a:pt x="30769" y="546100"/>
                  </a:lnTo>
                  <a:lnTo>
                    <a:pt x="25630" y="558800"/>
                  </a:lnTo>
                  <a:lnTo>
                    <a:pt x="20917" y="584200"/>
                  </a:lnTo>
                  <a:lnTo>
                    <a:pt x="16687" y="596900"/>
                  </a:lnTo>
                  <a:lnTo>
                    <a:pt x="12958" y="622300"/>
                  </a:lnTo>
                  <a:lnTo>
                    <a:pt x="9721" y="635000"/>
                  </a:lnTo>
                  <a:lnTo>
                    <a:pt x="6901" y="660400"/>
                  </a:lnTo>
                  <a:lnTo>
                    <a:pt x="4656" y="673100"/>
                  </a:lnTo>
                  <a:lnTo>
                    <a:pt x="2819" y="698500"/>
                  </a:lnTo>
                  <a:lnTo>
                    <a:pt x="1558" y="711200"/>
                  </a:lnTo>
                  <a:lnTo>
                    <a:pt x="779" y="736600"/>
                  </a:lnTo>
                  <a:lnTo>
                    <a:pt x="500" y="749300"/>
                  </a:lnTo>
                  <a:lnTo>
                    <a:pt x="16335" y="749300"/>
                  </a:lnTo>
                  <a:lnTo>
                    <a:pt x="4693" y="736600"/>
                  </a:lnTo>
                  <a:lnTo>
                    <a:pt x="19331" y="736600"/>
                  </a:lnTo>
                  <a:lnTo>
                    <a:pt x="20092" y="711200"/>
                  </a:lnTo>
                  <a:lnTo>
                    <a:pt x="21335" y="698500"/>
                  </a:lnTo>
                  <a:lnTo>
                    <a:pt x="23116" y="673100"/>
                  </a:lnTo>
                  <a:lnTo>
                    <a:pt x="25323" y="660400"/>
                  </a:lnTo>
                  <a:lnTo>
                    <a:pt x="28078" y="635000"/>
                  </a:lnTo>
                  <a:lnTo>
                    <a:pt x="31242" y="622300"/>
                  </a:lnTo>
                  <a:lnTo>
                    <a:pt x="34887" y="596900"/>
                  </a:lnTo>
                  <a:lnTo>
                    <a:pt x="39015" y="584200"/>
                  </a:lnTo>
                  <a:lnTo>
                    <a:pt x="43625" y="571500"/>
                  </a:lnTo>
                  <a:lnTo>
                    <a:pt x="48644" y="546100"/>
                  </a:lnTo>
                  <a:lnTo>
                    <a:pt x="54145" y="533400"/>
                  </a:lnTo>
                  <a:lnTo>
                    <a:pt x="60063" y="508000"/>
                  </a:lnTo>
                  <a:lnTo>
                    <a:pt x="66398" y="495300"/>
                  </a:lnTo>
                  <a:lnTo>
                    <a:pt x="73198" y="482600"/>
                  </a:lnTo>
                  <a:lnTo>
                    <a:pt x="80359" y="469900"/>
                  </a:lnTo>
                  <a:lnTo>
                    <a:pt x="87975" y="444500"/>
                  </a:lnTo>
                  <a:lnTo>
                    <a:pt x="95971" y="431800"/>
                  </a:lnTo>
                  <a:lnTo>
                    <a:pt x="95813" y="431800"/>
                  </a:lnTo>
                  <a:lnTo>
                    <a:pt x="113271" y="393700"/>
                  </a:lnTo>
                  <a:lnTo>
                    <a:pt x="113067" y="393700"/>
                  </a:lnTo>
                  <a:lnTo>
                    <a:pt x="132083" y="368300"/>
                  </a:lnTo>
                  <a:lnTo>
                    <a:pt x="131805" y="368300"/>
                  </a:lnTo>
                  <a:lnTo>
                    <a:pt x="152305" y="342900"/>
                  </a:lnTo>
                  <a:lnTo>
                    <a:pt x="152120" y="342900"/>
                  </a:lnTo>
                  <a:lnTo>
                    <a:pt x="174104" y="304800"/>
                  </a:lnTo>
                  <a:lnTo>
                    <a:pt x="173826" y="304800"/>
                  </a:lnTo>
                  <a:lnTo>
                    <a:pt x="197202" y="279400"/>
                  </a:lnTo>
                  <a:lnTo>
                    <a:pt x="196924" y="279400"/>
                  </a:lnTo>
                  <a:lnTo>
                    <a:pt x="221691" y="254000"/>
                  </a:lnTo>
                  <a:lnTo>
                    <a:pt x="221413" y="254000"/>
                  </a:lnTo>
                  <a:lnTo>
                    <a:pt x="247571" y="228600"/>
                  </a:lnTo>
                  <a:lnTo>
                    <a:pt x="247200" y="228600"/>
                  </a:lnTo>
                  <a:lnTo>
                    <a:pt x="274658" y="203200"/>
                  </a:lnTo>
                  <a:lnTo>
                    <a:pt x="274287" y="203200"/>
                  </a:lnTo>
                  <a:lnTo>
                    <a:pt x="302857" y="177800"/>
                  </a:lnTo>
                  <a:lnTo>
                    <a:pt x="302579" y="177800"/>
                  </a:lnTo>
                  <a:lnTo>
                    <a:pt x="332449" y="165100"/>
                  </a:lnTo>
                  <a:lnTo>
                    <a:pt x="332077" y="165100"/>
                  </a:lnTo>
                  <a:lnTo>
                    <a:pt x="362967" y="139700"/>
                  </a:lnTo>
                  <a:lnTo>
                    <a:pt x="362596" y="139700"/>
                  </a:lnTo>
                  <a:lnTo>
                    <a:pt x="394599" y="114300"/>
                  </a:lnTo>
                  <a:lnTo>
                    <a:pt x="394228" y="114300"/>
                  </a:lnTo>
                  <a:lnTo>
                    <a:pt x="427251" y="101600"/>
                  </a:lnTo>
                  <a:lnTo>
                    <a:pt x="426880" y="101600"/>
                  </a:lnTo>
                  <a:lnTo>
                    <a:pt x="460831" y="88900"/>
                  </a:lnTo>
                  <a:lnTo>
                    <a:pt x="460553" y="88900"/>
                  </a:lnTo>
                  <a:lnTo>
                    <a:pt x="477899" y="76200"/>
                  </a:lnTo>
                  <a:lnTo>
                    <a:pt x="495245" y="76200"/>
                  </a:lnTo>
                  <a:lnTo>
                    <a:pt x="512870" y="63500"/>
                  </a:lnTo>
                  <a:lnTo>
                    <a:pt x="530680" y="63500"/>
                  </a:lnTo>
                  <a:lnTo>
                    <a:pt x="548676" y="50800"/>
                  </a:lnTo>
                  <a:close/>
                </a:path>
                <a:path w="1597025" h="1498600">
                  <a:moveTo>
                    <a:pt x="585317" y="38100"/>
                  </a:moveTo>
                  <a:lnTo>
                    <a:pt x="524187" y="38100"/>
                  </a:lnTo>
                  <a:lnTo>
                    <a:pt x="506006" y="50800"/>
                  </a:lnTo>
                  <a:lnTo>
                    <a:pt x="566950" y="50800"/>
                  </a:lnTo>
                  <a:lnTo>
                    <a:pt x="585317" y="38100"/>
                  </a:lnTo>
                  <a:close/>
                </a:path>
                <a:path w="1597025" h="1498600">
                  <a:moveTo>
                    <a:pt x="1073059" y="38100"/>
                  </a:moveTo>
                  <a:lnTo>
                    <a:pt x="1012207" y="38100"/>
                  </a:lnTo>
                  <a:lnTo>
                    <a:pt x="1030574" y="50800"/>
                  </a:lnTo>
                  <a:lnTo>
                    <a:pt x="1091333" y="50800"/>
                  </a:lnTo>
                  <a:lnTo>
                    <a:pt x="1073059" y="38100"/>
                  </a:lnTo>
                  <a:close/>
                </a:path>
                <a:path w="1597025" h="1498600">
                  <a:moveTo>
                    <a:pt x="641531" y="25400"/>
                  </a:moveTo>
                  <a:lnTo>
                    <a:pt x="561292" y="25400"/>
                  </a:lnTo>
                  <a:lnTo>
                    <a:pt x="542647" y="38100"/>
                  </a:lnTo>
                  <a:lnTo>
                    <a:pt x="622607" y="38100"/>
                  </a:lnTo>
                  <a:lnTo>
                    <a:pt x="641531" y="25400"/>
                  </a:lnTo>
                  <a:close/>
                </a:path>
                <a:path w="1597025" h="1498600">
                  <a:moveTo>
                    <a:pt x="1035954" y="25400"/>
                  </a:moveTo>
                  <a:lnTo>
                    <a:pt x="955901" y="25400"/>
                  </a:lnTo>
                  <a:lnTo>
                    <a:pt x="974824" y="38100"/>
                  </a:lnTo>
                  <a:lnTo>
                    <a:pt x="1054692" y="38100"/>
                  </a:lnTo>
                  <a:lnTo>
                    <a:pt x="1035954" y="25400"/>
                  </a:lnTo>
                  <a:close/>
                </a:path>
                <a:path w="1597025" h="1498600">
                  <a:moveTo>
                    <a:pt x="718987" y="12700"/>
                  </a:moveTo>
                  <a:lnTo>
                    <a:pt x="618340" y="12700"/>
                  </a:lnTo>
                  <a:lnTo>
                    <a:pt x="599139" y="25400"/>
                  </a:lnTo>
                  <a:lnTo>
                    <a:pt x="699414" y="25400"/>
                  </a:lnTo>
                  <a:lnTo>
                    <a:pt x="718987" y="12700"/>
                  </a:lnTo>
                  <a:close/>
                </a:path>
                <a:path w="1597025" h="1498600">
                  <a:moveTo>
                    <a:pt x="978906" y="12700"/>
                  </a:moveTo>
                  <a:lnTo>
                    <a:pt x="878444" y="12700"/>
                  </a:lnTo>
                  <a:lnTo>
                    <a:pt x="898110" y="25400"/>
                  </a:lnTo>
                  <a:lnTo>
                    <a:pt x="998107" y="25400"/>
                  </a:lnTo>
                  <a:lnTo>
                    <a:pt x="978906" y="12700"/>
                  </a:lnTo>
                  <a:close/>
                </a:path>
                <a:path w="1597025" h="1498600">
                  <a:moveTo>
                    <a:pt x="920187" y="0"/>
                  </a:moveTo>
                  <a:lnTo>
                    <a:pt x="677059" y="0"/>
                  </a:lnTo>
                  <a:lnTo>
                    <a:pt x="657300" y="12700"/>
                  </a:lnTo>
                  <a:lnTo>
                    <a:pt x="939853" y="12700"/>
                  </a:lnTo>
                  <a:lnTo>
                    <a:pt x="920187" y="0"/>
                  </a:lnTo>
                  <a:close/>
                </a:path>
              </a:pathLst>
            </a:custGeom>
            <a:solidFill>
              <a:srgbClr val="FFFF00"/>
            </a:solidFill>
          </p:spPr>
          <p:txBody>
            <a:bodyPr wrap="square" lIns="0" tIns="0" rIns="0" bIns="0" rtlCol="0"/>
            <a:lstStyle/>
            <a:p>
              <a:endParaRPr/>
            </a:p>
          </p:txBody>
        </p:sp>
        <p:pic>
          <p:nvPicPr>
            <p:cNvPr id="63" name="object 63"/>
            <p:cNvPicPr/>
            <p:nvPr/>
          </p:nvPicPr>
          <p:blipFill>
            <a:blip r:embed="rId33" cstate="print"/>
            <a:stretch>
              <a:fillRect/>
            </a:stretch>
          </p:blipFill>
          <p:spPr>
            <a:xfrm>
              <a:off x="2830627" y="4494287"/>
              <a:ext cx="1196627" cy="486611"/>
            </a:xfrm>
            <a:prstGeom prst="rect">
              <a:avLst/>
            </a:prstGeom>
          </p:spPr>
        </p:pic>
      </p:grpSp>
      <p:sp>
        <p:nvSpPr>
          <p:cNvPr id="64" name="object 64"/>
          <p:cNvSpPr txBox="1"/>
          <p:nvPr/>
        </p:nvSpPr>
        <p:spPr>
          <a:xfrm>
            <a:off x="2967737" y="4549581"/>
            <a:ext cx="916305" cy="278765"/>
          </a:xfrm>
          <a:prstGeom prst="rect">
            <a:avLst/>
          </a:prstGeom>
        </p:spPr>
        <p:txBody>
          <a:bodyPr vert="horz" wrap="square" lIns="0" tIns="13335" rIns="0" bIns="0" rtlCol="0">
            <a:spAutoFit/>
          </a:bodyPr>
          <a:lstStyle/>
          <a:p>
            <a:pPr marL="12700">
              <a:lnSpc>
                <a:spcPct val="100000"/>
              </a:lnSpc>
              <a:spcBef>
                <a:spcPts val="105"/>
              </a:spcBef>
            </a:pPr>
            <a:r>
              <a:rPr sz="1650" spc="35" dirty="0">
                <a:solidFill>
                  <a:srgbClr val="FFFF00"/>
                </a:solidFill>
                <a:latin typeface="Cambria"/>
                <a:cs typeface="Cambria"/>
              </a:rPr>
              <a:t>Cell</a:t>
            </a:r>
            <a:r>
              <a:rPr sz="1650" spc="-45" dirty="0">
                <a:solidFill>
                  <a:srgbClr val="FFFF00"/>
                </a:solidFill>
                <a:latin typeface="Cambria"/>
                <a:cs typeface="Cambria"/>
              </a:rPr>
              <a:t> </a:t>
            </a:r>
            <a:r>
              <a:rPr sz="1650" spc="50" dirty="0">
                <a:solidFill>
                  <a:srgbClr val="FFFF00"/>
                </a:solidFill>
                <a:latin typeface="Cambria"/>
                <a:cs typeface="Cambria"/>
              </a:rPr>
              <a:t>Body</a:t>
            </a:r>
            <a:endParaRPr sz="1650">
              <a:latin typeface="Cambria"/>
              <a:cs typeface="Cambria"/>
            </a:endParaRPr>
          </a:p>
        </p:txBody>
      </p:sp>
      <p:grpSp>
        <p:nvGrpSpPr>
          <p:cNvPr id="65" name="object 65"/>
          <p:cNvGrpSpPr/>
          <p:nvPr/>
        </p:nvGrpSpPr>
        <p:grpSpPr>
          <a:xfrm>
            <a:off x="2762169" y="4601549"/>
            <a:ext cx="1543685" cy="1073785"/>
            <a:chOff x="2762169" y="4601549"/>
            <a:chExt cx="1543685" cy="1073785"/>
          </a:xfrm>
        </p:grpSpPr>
        <p:pic>
          <p:nvPicPr>
            <p:cNvPr id="66" name="object 66"/>
            <p:cNvPicPr/>
            <p:nvPr/>
          </p:nvPicPr>
          <p:blipFill>
            <a:blip r:embed="rId7" cstate="print"/>
            <a:stretch>
              <a:fillRect/>
            </a:stretch>
          </p:blipFill>
          <p:spPr>
            <a:xfrm>
              <a:off x="2762169" y="4916543"/>
              <a:ext cx="1150431" cy="550511"/>
            </a:xfrm>
            <a:prstGeom prst="rect">
              <a:avLst/>
            </a:prstGeom>
          </p:spPr>
        </p:pic>
        <p:sp>
          <p:nvSpPr>
            <p:cNvPr id="67" name="object 67"/>
            <p:cNvSpPr/>
            <p:nvPr/>
          </p:nvSpPr>
          <p:spPr>
            <a:xfrm>
              <a:off x="3984027" y="4611074"/>
              <a:ext cx="0" cy="1054735"/>
            </a:xfrm>
            <a:custGeom>
              <a:avLst/>
              <a:gdLst/>
              <a:ahLst/>
              <a:cxnLst/>
              <a:rect l="l" t="t" r="r" b="b"/>
              <a:pathLst>
                <a:path h="1054735">
                  <a:moveTo>
                    <a:pt x="0" y="0"/>
                  </a:moveTo>
                  <a:lnTo>
                    <a:pt x="0" y="1054588"/>
                  </a:lnTo>
                </a:path>
              </a:pathLst>
            </a:custGeom>
            <a:ln w="18552">
              <a:solidFill>
                <a:srgbClr val="FFFF00"/>
              </a:solidFill>
            </a:ln>
          </p:spPr>
          <p:txBody>
            <a:bodyPr wrap="square" lIns="0" tIns="0" rIns="0" bIns="0" rtlCol="0"/>
            <a:lstStyle/>
            <a:p>
              <a:endParaRPr/>
            </a:p>
          </p:txBody>
        </p:sp>
        <p:pic>
          <p:nvPicPr>
            <p:cNvPr id="68" name="object 68"/>
            <p:cNvPicPr/>
            <p:nvPr/>
          </p:nvPicPr>
          <p:blipFill>
            <a:blip r:embed="rId34" cstate="print"/>
            <a:stretch>
              <a:fillRect/>
            </a:stretch>
          </p:blipFill>
          <p:spPr>
            <a:xfrm>
              <a:off x="3867240" y="4842806"/>
              <a:ext cx="438299" cy="585249"/>
            </a:xfrm>
            <a:prstGeom prst="rect">
              <a:avLst/>
            </a:prstGeom>
          </p:spPr>
        </p:pic>
      </p:grpSp>
      <p:sp>
        <p:nvSpPr>
          <p:cNvPr id="69" name="object 69"/>
          <p:cNvSpPr txBox="1"/>
          <p:nvPr/>
        </p:nvSpPr>
        <p:spPr>
          <a:xfrm>
            <a:off x="4032179" y="4909280"/>
            <a:ext cx="107314" cy="341630"/>
          </a:xfrm>
          <a:prstGeom prst="rect">
            <a:avLst/>
          </a:prstGeom>
        </p:spPr>
        <p:txBody>
          <a:bodyPr vert="horz" wrap="square" lIns="0" tIns="15875" rIns="0" bIns="0" rtlCol="0">
            <a:spAutoFit/>
          </a:bodyPr>
          <a:lstStyle/>
          <a:p>
            <a:pPr marL="12700">
              <a:lnSpc>
                <a:spcPct val="100000"/>
              </a:lnSpc>
              <a:spcBef>
                <a:spcPts val="125"/>
              </a:spcBef>
            </a:pPr>
            <a:r>
              <a:rPr sz="2050" i="1" spc="40" dirty="0">
                <a:solidFill>
                  <a:srgbClr val="FDFFFF"/>
                </a:solidFill>
                <a:latin typeface="Cambria"/>
                <a:cs typeface="Cambria"/>
              </a:rPr>
              <a:t>f</a:t>
            </a:r>
            <a:endParaRPr sz="2050">
              <a:latin typeface="Cambria"/>
              <a:cs typeface="Cambria"/>
            </a:endParaRPr>
          </a:p>
        </p:txBody>
      </p:sp>
      <p:grpSp>
        <p:nvGrpSpPr>
          <p:cNvPr id="70" name="object 70"/>
          <p:cNvGrpSpPr/>
          <p:nvPr/>
        </p:nvGrpSpPr>
        <p:grpSpPr>
          <a:xfrm>
            <a:off x="1891414" y="3567095"/>
            <a:ext cx="1356995" cy="1315720"/>
            <a:chOff x="1891414" y="3567095"/>
            <a:chExt cx="1356995" cy="1315720"/>
          </a:xfrm>
        </p:grpSpPr>
        <p:sp>
          <p:nvSpPr>
            <p:cNvPr id="71" name="object 71"/>
            <p:cNvSpPr/>
            <p:nvPr/>
          </p:nvSpPr>
          <p:spPr>
            <a:xfrm>
              <a:off x="2237740" y="3882121"/>
              <a:ext cx="576580" cy="666750"/>
            </a:xfrm>
            <a:custGeom>
              <a:avLst/>
              <a:gdLst/>
              <a:ahLst/>
              <a:cxnLst/>
              <a:rect l="l" t="t" r="r" b="b"/>
              <a:pathLst>
                <a:path w="576580" h="666750">
                  <a:moveTo>
                    <a:pt x="0" y="0"/>
                  </a:moveTo>
                  <a:lnTo>
                    <a:pt x="576375" y="666175"/>
                  </a:lnTo>
                </a:path>
              </a:pathLst>
            </a:custGeom>
            <a:ln w="18117">
              <a:solidFill>
                <a:srgbClr val="428ACE"/>
              </a:solidFill>
            </a:ln>
          </p:spPr>
          <p:txBody>
            <a:bodyPr wrap="square" lIns="0" tIns="0" rIns="0" bIns="0" rtlCol="0"/>
            <a:lstStyle/>
            <a:p>
              <a:endParaRPr/>
            </a:p>
          </p:txBody>
        </p:sp>
        <p:pic>
          <p:nvPicPr>
            <p:cNvPr id="72" name="object 72"/>
            <p:cNvPicPr/>
            <p:nvPr/>
          </p:nvPicPr>
          <p:blipFill>
            <a:blip r:embed="rId35" cstate="print"/>
            <a:stretch>
              <a:fillRect/>
            </a:stretch>
          </p:blipFill>
          <p:spPr>
            <a:xfrm>
              <a:off x="2755527" y="4497005"/>
              <a:ext cx="112761" cy="114068"/>
            </a:xfrm>
            <a:prstGeom prst="rect">
              <a:avLst/>
            </a:prstGeom>
          </p:spPr>
        </p:pic>
        <p:pic>
          <p:nvPicPr>
            <p:cNvPr id="73" name="object 73"/>
            <p:cNvPicPr/>
            <p:nvPr/>
          </p:nvPicPr>
          <p:blipFill>
            <a:blip r:embed="rId36" cstate="print"/>
            <a:stretch>
              <a:fillRect/>
            </a:stretch>
          </p:blipFill>
          <p:spPr>
            <a:xfrm>
              <a:off x="1891414" y="3784097"/>
              <a:ext cx="1064441" cy="1098164"/>
            </a:xfrm>
            <a:prstGeom prst="rect">
              <a:avLst/>
            </a:prstGeom>
          </p:spPr>
        </p:pic>
        <p:pic>
          <p:nvPicPr>
            <p:cNvPr id="74" name="object 74"/>
            <p:cNvPicPr/>
            <p:nvPr/>
          </p:nvPicPr>
          <p:blipFill>
            <a:blip r:embed="rId37" cstate="print"/>
            <a:stretch>
              <a:fillRect/>
            </a:stretch>
          </p:blipFill>
          <p:spPr>
            <a:xfrm>
              <a:off x="2149218" y="4005263"/>
              <a:ext cx="545485" cy="627380"/>
            </a:xfrm>
            <a:prstGeom prst="rect">
              <a:avLst/>
            </a:prstGeom>
          </p:spPr>
        </p:pic>
        <p:pic>
          <p:nvPicPr>
            <p:cNvPr id="75" name="object 75"/>
            <p:cNvPicPr/>
            <p:nvPr/>
          </p:nvPicPr>
          <p:blipFill>
            <a:blip r:embed="rId38" cstate="print"/>
            <a:stretch>
              <a:fillRect/>
            </a:stretch>
          </p:blipFill>
          <p:spPr>
            <a:xfrm>
              <a:off x="2051428" y="3718339"/>
              <a:ext cx="257414" cy="243305"/>
            </a:xfrm>
            <a:prstGeom prst="rect">
              <a:avLst/>
            </a:prstGeom>
          </p:spPr>
        </p:pic>
        <p:pic>
          <p:nvPicPr>
            <p:cNvPr id="76" name="object 76"/>
            <p:cNvPicPr/>
            <p:nvPr/>
          </p:nvPicPr>
          <p:blipFill>
            <a:blip r:embed="rId39" cstate="print"/>
            <a:stretch>
              <a:fillRect/>
            </a:stretch>
          </p:blipFill>
          <p:spPr>
            <a:xfrm>
              <a:off x="2088477" y="3741047"/>
              <a:ext cx="174865" cy="165272"/>
            </a:xfrm>
            <a:prstGeom prst="rect">
              <a:avLst/>
            </a:prstGeom>
          </p:spPr>
        </p:pic>
        <p:pic>
          <p:nvPicPr>
            <p:cNvPr id="77" name="object 77"/>
            <p:cNvPicPr/>
            <p:nvPr/>
          </p:nvPicPr>
          <p:blipFill>
            <a:blip r:embed="rId40" cstate="print"/>
            <a:stretch>
              <a:fillRect/>
            </a:stretch>
          </p:blipFill>
          <p:spPr>
            <a:xfrm>
              <a:off x="2176656" y="3567095"/>
              <a:ext cx="1071398" cy="480035"/>
            </a:xfrm>
            <a:prstGeom prst="rect">
              <a:avLst/>
            </a:prstGeom>
          </p:spPr>
        </p:pic>
      </p:grpSp>
      <p:sp>
        <p:nvSpPr>
          <p:cNvPr id="78" name="object 78"/>
          <p:cNvSpPr txBox="1"/>
          <p:nvPr/>
        </p:nvSpPr>
        <p:spPr>
          <a:xfrm>
            <a:off x="2313071" y="3616207"/>
            <a:ext cx="794385" cy="278765"/>
          </a:xfrm>
          <a:prstGeom prst="rect">
            <a:avLst/>
          </a:prstGeom>
        </p:spPr>
        <p:txBody>
          <a:bodyPr vert="horz" wrap="square" lIns="0" tIns="13970" rIns="0" bIns="0" rtlCol="0">
            <a:spAutoFit/>
          </a:bodyPr>
          <a:lstStyle/>
          <a:p>
            <a:pPr marL="12700">
              <a:lnSpc>
                <a:spcPct val="100000"/>
              </a:lnSpc>
              <a:spcBef>
                <a:spcPts val="110"/>
              </a:spcBef>
            </a:pPr>
            <a:r>
              <a:rPr sz="1650" spc="45" dirty="0">
                <a:solidFill>
                  <a:srgbClr val="FF0000"/>
                </a:solidFill>
                <a:latin typeface="Cambria"/>
                <a:cs typeface="Cambria"/>
              </a:rPr>
              <a:t>synapse</a:t>
            </a:r>
            <a:endParaRPr sz="1650">
              <a:latin typeface="Cambria"/>
              <a:cs typeface="Cambria"/>
            </a:endParaRPr>
          </a:p>
        </p:txBody>
      </p:sp>
      <p:grpSp>
        <p:nvGrpSpPr>
          <p:cNvPr id="79" name="object 79"/>
          <p:cNvGrpSpPr/>
          <p:nvPr/>
        </p:nvGrpSpPr>
        <p:grpSpPr>
          <a:xfrm>
            <a:off x="1839621" y="3948317"/>
            <a:ext cx="3134360" cy="2459990"/>
            <a:chOff x="1839621" y="3948317"/>
            <a:chExt cx="3134360" cy="2459990"/>
          </a:xfrm>
        </p:grpSpPr>
        <p:pic>
          <p:nvPicPr>
            <p:cNvPr id="80" name="object 80"/>
            <p:cNvPicPr/>
            <p:nvPr/>
          </p:nvPicPr>
          <p:blipFill>
            <a:blip r:embed="rId13" cstate="print"/>
            <a:stretch>
              <a:fillRect/>
            </a:stretch>
          </p:blipFill>
          <p:spPr>
            <a:xfrm>
              <a:off x="2463698" y="3948317"/>
              <a:ext cx="436592" cy="444412"/>
            </a:xfrm>
            <a:prstGeom prst="rect">
              <a:avLst/>
            </a:prstGeom>
          </p:spPr>
        </p:pic>
        <p:sp>
          <p:nvSpPr>
            <p:cNvPr id="81" name="object 81"/>
            <p:cNvSpPr/>
            <p:nvPr/>
          </p:nvSpPr>
          <p:spPr>
            <a:xfrm>
              <a:off x="1848511" y="5138368"/>
              <a:ext cx="703580" cy="0"/>
            </a:xfrm>
            <a:custGeom>
              <a:avLst/>
              <a:gdLst/>
              <a:ahLst/>
              <a:cxnLst/>
              <a:rect l="l" t="t" r="r" b="b"/>
              <a:pathLst>
                <a:path w="703580">
                  <a:moveTo>
                    <a:pt x="0" y="0"/>
                  </a:moveTo>
                  <a:lnTo>
                    <a:pt x="703143" y="0"/>
                  </a:lnTo>
                </a:path>
              </a:pathLst>
            </a:custGeom>
            <a:ln w="17535">
              <a:solidFill>
                <a:srgbClr val="FFFFFF"/>
              </a:solidFill>
            </a:ln>
          </p:spPr>
          <p:txBody>
            <a:bodyPr wrap="square" lIns="0" tIns="0" rIns="0" bIns="0" rtlCol="0"/>
            <a:lstStyle/>
            <a:p>
              <a:endParaRPr/>
            </a:p>
          </p:txBody>
        </p:sp>
        <p:pic>
          <p:nvPicPr>
            <p:cNvPr id="82" name="object 82"/>
            <p:cNvPicPr/>
            <p:nvPr/>
          </p:nvPicPr>
          <p:blipFill>
            <a:blip r:embed="rId41" cstate="print"/>
            <a:stretch>
              <a:fillRect/>
            </a:stretch>
          </p:blipFill>
          <p:spPr>
            <a:xfrm>
              <a:off x="2526776" y="5086112"/>
              <a:ext cx="110572" cy="104511"/>
            </a:xfrm>
            <a:prstGeom prst="rect">
              <a:avLst/>
            </a:prstGeom>
          </p:spPr>
        </p:pic>
        <p:sp>
          <p:nvSpPr>
            <p:cNvPr id="83" name="object 83"/>
            <p:cNvSpPr/>
            <p:nvPr/>
          </p:nvSpPr>
          <p:spPr>
            <a:xfrm>
              <a:off x="2111454" y="5722916"/>
              <a:ext cx="696595" cy="658495"/>
            </a:xfrm>
            <a:custGeom>
              <a:avLst/>
              <a:gdLst/>
              <a:ahLst/>
              <a:cxnLst/>
              <a:rect l="l" t="t" r="r" b="b"/>
              <a:pathLst>
                <a:path w="696594" h="658495">
                  <a:moveTo>
                    <a:pt x="0" y="658092"/>
                  </a:moveTo>
                  <a:lnTo>
                    <a:pt x="696260" y="0"/>
                  </a:lnTo>
                </a:path>
              </a:pathLst>
            </a:custGeom>
            <a:ln w="18015">
              <a:solidFill>
                <a:srgbClr val="FFFFFF"/>
              </a:solidFill>
            </a:ln>
          </p:spPr>
          <p:txBody>
            <a:bodyPr wrap="square" lIns="0" tIns="0" rIns="0" bIns="0" rtlCol="0"/>
            <a:lstStyle/>
            <a:p>
              <a:endParaRPr/>
            </a:p>
          </p:txBody>
        </p:sp>
        <p:pic>
          <p:nvPicPr>
            <p:cNvPr id="84" name="object 84"/>
            <p:cNvPicPr/>
            <p:nvPr/>
          </p:nvPicPr>
          <p:blipFill>
            <a:blip r:embed="rId42" cstate="print"/>
            <a:stretch>
              <a:fillRect/>
            </a:stretch>
          </p:blipFill>
          <p:spPr>
            <a:xfrm>
              <a:off x="2751047" y="5665663"/>
              <a:ext cx="117241" cy="110824"/>
            </a:xfrm>
            <a:prstGeom prst="rect">
              <a:avLst/>
            </a:prstGeom>
          </p:spPr>
        </p:pic>
        <p:pic>
          <p:nvPicPr>
            <p:cNvPr id="85" name="object 85"/>
            <p:cNvPicPr/>
            <p:nvPr/>
          </p:nvPicPr>
          <p:blipFill>
            <a:blip r:embed="rId29" cstate="print"/>
            <a:stretch>
              <a:fillRect/>
            </a:stretch>
          </p:blipFill>
          <p:spPr>
            <a:xfrm>
              <a:off x="1951672" y="4916543"/>
              <a:ext cx="422724" cy="189892"/>
            </a:xfrm>
            <a:prstGeom prst="rect">
              <a:avLst/>
            </a:prstGeom>
          </p:spPr>
        </p:pic>
        <p:pic>
          <p:nvPicPr>
            <p:cNvPr id="86" name="object 86"/>
            <p:cNvPicPr/>
            <p:nvPr/>
          </p:nvPicPr>
          <p:blipFill>
            <a:blip r:embed="rId16" cstate="print"/>
            <a:stretch>
              <a:fillRect/>
            </a:stretch>
          </p:blipFill>
          <p:spPr>
            <a:xfrm>
              <a:off x="2287785" y="5669021"/>
              <a:ext cx="402159" cy="380118"/>
            </a:xfrm>
            <a:prstGeom prst="rect">
              <a:avLst/>
            </a:prstGeom>
          </p:spPr>
        </p:pic>
        <p:pic>
          <p:nvPicPr>
            <p:cNvPr id="87" name="object 87"/>
            <p:cNvPicPr/>
            <p:nvPr/>
          </p:nvPicPr>
          <p:blipFill>
            <a:blip r:embed="rId43" cstate="print"/>
            <a:stretch>
              <a:fillRect/>
            </a:stretch>
          </p:blipFill>
          <p:spPr>
            <a:xfrm>
              <a:off x="3644612" y="5750307"/>
              <a:ext cx="1328812" cy="657583"/>
            </a:xfrm>
            <a:prstGeom prst="rect">
              <a:avLst/>
            </a:prstGeom>
          </p:spPr>
        </p:pic>
      </p:grpSp>
      <p:sp>
        <p:nvSpPr>
          <p:cNvPr id="88" name="object 88"/>
          <p:cNvSpPr txBox="1"/>
          <p:nvPr/>
        </p:nvSpPr>
        <p:spPr>
          <a:xfrm>
            <a:off x="3782464" y="5809941"/>
            <a:ext cx="1000125" cy="278765"/>
          </a:xfrm>
          <a:prstGeom prst="rect">
            <a:avLst/>
          </a:prstGeom>
        </p:spPr>
        <p:txBody>
          <a:bodyPr vert="horz" wrap="square" lIns="0" tIns="13970" rIns="0" bIns="0" rtlCol="0">
            <a:spAutoFit/>
          </a:bodyPr>
          <a:lstStyle/>
          <a:p>
            <a:pPr marL="12700">
              <a:lnSpc>
                <a:spcPct val="100000"/>
              </a:lnSpc>
              <a:spcBef>
                <a:spcPts val="110"/>
              </a:spcBef>
            </a:pPr>
            <a:r>
              <a:rPr sz="1650" spc="40" dirty="0">
                <a:solidFill>
                  <a:srgbClr val="6F2F9F"/>
                </a:solidFill>
                <a:latin typeface="Cambria"/>
                <a:cs typeface="Cambria"/>
              </a:rPr>
              <a:t>Activation</a:t>
            </a:r>
            <a:endParaRPr sz="1650">
              <a:latin typeface="Cambria"/>
              <a:cs typeface="Cambria"/>
            </a:endParaRPr>
          </a:p>
        </p:txBody>
      </p:sp>
      <p:sp>
        <p:nvSpPr>
          <p:cNvPr id="89" name="object 89"/>
          <p:cNvSpPr txBox="1"/>
          <p:nvPr/>
        </p:nvSpPr>
        <p:spPr>
          <a:xfrm>
            <a:off x="3873834" y="5978721"/>
            <a:ext cx="817244" cy="278765"/>
          </a:xfrm>
          <a:prstGeom prst="rect">
            <a:avLst/>
          </a:prstGeom>
        </p:spPr>
        <p:txBody>
          <a:bodyPr vert="horz" wrap="square" lIns="0" tIns="13970" rIns="0" bIns="0" rtlCol="0">
            <a:spAutoFit/>
          </a:bodyPr>
          <a:lstStyle/>
          <a:p>
            <a:pPr marL="12700">
              <a:lnSpc>
                <a:spcPct val="100000"/>
              </a:lnSpc>
              <a:spcBef>
                <a:spcPts val="110"/>
              </a:spcBef>
            </a:pPr>
            <a:r>
              <a:rPr sz="1650" spc="40" dirty="0">
                <a:solidFill>
                  <a:srgbClr val="6F2F9F"/>
                </a:solidFill>
                <a:latin typeface="Cambria"/>
                <a:cs typeface="Cambria"/>
              </a:rPr>
              <a:t>function</a:t>
            </a:r>
            <a:endParaRPr sz="1650">
              <a:latin typeface="Cambria"/>
              <a:cs typeface="Cambria"/>
            </a:endParaRPr>
          </a:p>
        </p:txBody>
      </p:sp>
      <p:grpSp>
        <p:nvGrpSpPr>
          <p:cNvPr id="90" name="object 90"/>
          <p:cNvGrpSpPr/>
          <p:nvPr/>
        </p:nvGrpSpPr>
        <p:grpSpPr>
          <a:xfrm>
            <a:off x="2058867" y="3438612"/>
            <a:ext cx="4292600" cy="3219450"/>
            <a:chOff x="2058867" y="3438612"/>
            <a:chExt cx="4292600" cy="3219450"/>
          </a:xfrm>
        </p:grpSpPr>
        <p:sp>
          <p:nvSpPr>
            <p:cNvPr id="91" name="object 91"/>
            <p:cNvSpPr/>
            <p:nvPr/>
          </p:nvSpPr>
          <p:spPr>
            <a:xfrm>
              <a:off x="4307024" y="5254717"/>
              <a:ext cx="0" cy="641985"/>
            </a:xfrm>
            <a:custGeom>
              <a:avLst/>
              <a:gdLst/>
              <a:ahLst/>
              <a:cxnLst/>
              <a:rect l="l" t="t" r="r" b="b"/>
              <a:pathLst>
                <a:path h="641985">
                  <a:moveTo>
                    <a:pt x="0" y="641643"/>
                  </a:moveTo>
                  <a:lnTo>
                    <a:pt x="0" y="0"/>
                  </a:lnTo>
                </a:path>
              </a:pathLst>
            </a:custGeom>
            <a:ln w="9276">
              <a:solidFill>
                <a:srgbClr val="FFFFFF"/>
              </a:solidFill>
            </a:ln>
          </p:spPr>
          <p:txBody>
            <a:bodyPr wrap="square" lIns="0" tIns="0" rIns="0" bIns="0" rtlCol="0"/>
            <a:lstStyle/>
            <a:p>
              <a:endParaRPr/>
            </a:p>
          </p:txBody>
        </p:sp>
        <p:pic>
          <p:nvPicPr>
            <p:cNvPr id="92" name="object 92"/>
            <p:cNvPicPr/>
            <p:nvPr/>
          </p:nvPicPr>
          <p:blipFill>
            <a:blip r:embed="rId44" cstate="print"/>
            <a:stretch>
              <a:fillRect/>
            </a:stretch>
          </p:blipFill>
          <p:spPr>
            <a:xfrm>
              <a:off x="4187268" y="5033506"/>
              <a:ext cx="257414" cy="243305"/>
            </a:xfrm>
            <a:prstGeom prst="rect">
              <a:avLst/>
            </a:prstGeom>
          </p:spPr>
        </p:pic>
        <p:pic>
          <p:nvPicPr>
            <p:cNvPr id="93" name="object 93"/>
            <p:cNvPicPr/>
            <p:nvPr/>
          </p:nvPicPr>
          <p:blipFill>
            <a:blip r:embed="rId45" cstate="print"/>
            <a:stretch>
              <a:fillRect/>
            </a:stretch>
          </p:blipFill>
          <p:spPr>
            <a:xfrm>
              <a:off x="4224280" y="5055688"/>
              <a:ext cx="174855" cy="165272"/>
            </a:xfrm>
            <a:prstGeom prst="rect">
              <a:avLst/>
            </a:prstGeom>
          </p:spPr>
        </p:pic>
        <p:pic>
          <p:nvPicPr>
            <p:cNvPr id="94" name="object 94"/>
            <p:cNvPicPr/>
            <p:nvPr/>
          </p:nvPicPr>
          <p:blipFill>
            <a:blip r:embed="rId31" cstate="print"/>
            <a:stretch>
              <a:fillRect/>
            </a:stretch>
          </p:blipFill>
          <p:spPr>
            <a:xfrm>
              <a:off x="2058867" y="3584192"/>
              <a:ext cx="262942" cy="147386"/>
            </a:xfrm>
            <a:prstGeom prst="rect">
              <a:avLst/>
            </a:prstGeom>
          </p:spPr>
        </p:pic>
        <p:pic>
          <p:nvPicPr>
            <p:cNvPr id="95" name="object 95"/>
            <p:cNvPicPr/>
            <p:nvPr/>
          </p:nvPicPr>
          <p:blipFill>
            <a:blip r:embed="rId46" cstate="print"/>
            <a:stretch>
              <a:fillRect/>
            </a:stretch>
          </p:blipFill>
          <p:spPr>
            <a:xfrm>
              <a:off x="6093523" y="3692035"/>
              <a:ext cx="257414" cy="249881"/>
            </a:xfrm>
            <a:prstGeom prst="rect">
              <a:avLst/>
            </a:prstGeom>
          </p:spPr>
        </p:pic>
        <p:pic>
          <p:nvPicPr>
            <p:cNvPr id="96" name="object 96"/>
            <p:cNvPicPr/>
            <p:nvPr/>
          </p:nvPicPr>
          <p:blipFill>
            <a:blip r:embed="rId47" cstate="print"/>
            <a:stretch>
              <a:fillRect/>
            </a:stretch>
          </p:blipFill>
          <p:spPr>
            <a:xfrm>
              <a:off x="5886597" y="3438612"/>
              <a:ext cx="419721" cy="443333"/>
            </a:xfrm>
            <a:prstGeom prst="rect">
              <a:avLst/>
            </a:prstGeom>
          </p:spPr>
        </p:pic>
        <p:pic>
          <p:nvPicPr>
            <p:cNvPr id="97" name="object 97"/>
            <p:cNvPicPr/>
            <p:nvPr/>
          </p:nvPicPr>
          <p:blipFill>
            <a:blip r:embed="rId48" cstate="print"/>
            <a:stretch>
              <a:fillRect/>
            </a:stretch>
          </p:blipFill>
          <p:spPr>
            <a:xfrm>
              <a:off x="4874448" y="4842280"/>
              <a:ext cx="246032" cy="245050"/>
            </a:xfrm>
            <a:prstGeom prst="rect">
              <a:avLst/>
            </a:prstGeom>
          </p:spPr>
        </p:pic>
        <p:pic>
          <p:nvPicPr>
            <p:cNvPr id="98" name="object 98"/>
            <p:cNvPicPr/>
            <p:nvPr/>
          </p:nvPicPr>
          <p:blipFill>
            <a:blip r:embed="rId49" cstate="print"/>
            <a:stretch>
              <a:fillRect/>
            </a:stretch>
          </p:blipFill>
          <p:spPr>
            <a:xfrm>
              <a:off x="5634909" y="4842280"/>
              <a:ext cx="247275" cy="173680"/>
            </a:xfrm>
            <a:prstGeom prst="rect">
              <a:avLst/>
            </a:prstGeom>
          </p:spPr>
        </p:pic>
        <p:pic>
          <p:nvPicPr>
            <p:cNvPr id="99" name="object 99"/>
            <p:cNvPicPr/>
            <p:nvPr/>
          </p:nvPicPr>
          <p:blipFill>
            <a:blip r:embed="rId50" cstate="print"/>
            <a:stretch>
              <a:fillRect/>
            </a:stretch>
          </p:blipFill>
          <p:spPr>
            <a:xfrm>
              <a:off x="5786296" y="6233990"/>
              <a:ext cx="210355" cy="150893"/>
            </a:xfrm>
            <a:prstGeom prst="rect">
              <a:avLst/>
            </a:prstGeom>
          </p:spPr>
        </p:pic>
        <p:pic>
          <p:nvPicPr>
            <p:cNvPr id="100" name="object 100"/>
            <p:cNvPicPr/>
            <p:nvPr/>
          </p:nvPicPr>
          <p:blipFill>
            <a:blip r:embed="rId51" cstate="print"/>
            <a:stretch>
              <a:fillRect/>
            </a:stretch>
          </p:blipFill>
          <p:spPr>
            <a:xfrm>
              <a:off x="5585931" y="6480892"/>
              <a:ext cx="216756" cy="176546"/>
            </a:xfrm>
            <a:prstGeom prst="rect">
              <a:avLst/>
            </a:prstGeom>
          </p:spPr>
        </p:pic>
      </p:grpSp>
      <p:sp>
        <p:nvSpPr>
          <p:cNvPr id="101" name="object 101"/>
          <p:cNvSpPr txBox="1">
            <a:spLocks noGrp="1"/>
          </p:cNvSpPr>
          <p:nvPr>
            <p:ph type="title"/>
          </p:nvPr>
        </p:nvSpPr>
        <p:spPr>
          <a:xfrm>
            <a:off x="562762" y="110603"/>
            <a:ext cx="11099800" cy="567463"/>
          </a:xfrm>
          <a:prstGeom prst="rect">
            <a:avLst/>
          </a:prstGeom>
        </p:spPr>
        <p:txBody>
          <a:bodyPr vert="horz" wrap="square" lIns="0" tIns="13335" rIns="0" bIns="0" rtlCol="0">
            <a:spAutoFit/>
          </a:bodyPr>
          <a:lstStyle/>
          <a:p>
            <a:pPr marL="12700">
              <a:lnSpc>
                <a:spcPct val="100000"/>
              </a:lnSpc>
              <a:spcBef>
                <a:spcPts val="105"/>
              </a:spcBef>
            </a:pPr>
            <a:r>
              <a:rPr lang="tr-TR" dirty="0"/>
              <a:t>Yapay Sinir Ağı Bağlantıları</a:t>
            </a:r>
            <a:endParaRPr spc="-10" dirty="0"/>
          </a:p>
        </p:txBody>
      </p:sp>
      <p:sp>
        <p:nvSpPr>
          <p:cNvPr id="102" name="object 102"/>
          <p:cNvSpPr txBox="1"/>
          <p:nvPr/>
        </p:nvSpPr>
        <p:spPr>
          <a:xfrm>
            <a:off x="11907011" y="6533489"/>
            <a:ext cx="231775" cy="177800"/>
          </a:xfrm>
          <a:prstGeom prst="rect">
            <a:avLst/>
          </a:prstGeom>
        </p:spPr>
        <p:txBody>
          <a:bodyPr vert="horz" wrap="square" lIns="0" tIns="0" rIns="0" bIns="0" rtlCol="0">
            <a:spAutoFit/>
          </a:bodyPr>
          <a:lstStyle/>
          <a:p>
            <a:pPr marL="38100">
              <a:lnSpc>
                <a:spcPts val="1240"/>
              </a:lnSpc>
            </a:pPr>
            <a:fld id="{81D60167-4931-47E6-BA6A-407CBD079E47}" type="slidenum">
              <a:rPr sz="1200" dirty="0">
                <a:solidFill>
                  <a:srgbClr val="FFFFFF"/>
                </a:solidFill>
                <a:latin typeface="Calibri"/>
                <a:cs typeface="Calibri"/>
              </a:rPr>
              <a:t>16</a:t>
            </a:fld>
            <a:endParaRPr sz="1200">
              <a:latin typeface="Calibri"/>
              <a:cs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6113" y="1845691"/>
            <a:ext cx="3615690" cy="2167901"/>
          </a:xfrm>
          <a:prstGeom prst="rect">
            <a:avLst/>
          </a:prstGeom>
        </p:spPr>
        <p:txBody>
          <a:bodyPr vert="horz" wrap="square" lIns="0" tIns="89535" rIns="0" bIns="0" rtlCol="0">
            <a:spAutoFit/>
          </a:bodyPr>
          <a:lstStyle/>
          <a:p>
            <a:pPr marL="12065" marR="5080" indent="6350" algn="ctr">
              <a:lnSpc>
                <a:spcPct val="90000"/>
              </a:lnSpc>
              <a:spcBef>
                <a:spcPts val="705"/>
              </a:spcBef>
            </a:pPr>
            <a:r>
              <a:rPr lang="tr-TR" sz="5000" b="1" dirty="0">
                <a:solidFill>
                  <a:srgbClr val="FFFFFF"/>
                </a:solidFill>
                <a:latin typeface="Cambria"/>
                <a:cs typeface="Cambria"/>
              </a:rPr>
              <a:t>Yapay Sinir Ağı Bağlantıları</a:t>
            </a:r>
            <a:endParaRPr sz="5000" dirty="0">
              <a:latin typeface="Cambria"/>
              <a:cs typeface="Cambria"/>
            </a:endParaRPr>
          </a:p>
        </p:txBody>
      </p:sp>
      <p:sp>
        <p:nvSpPr>
          <p:cNvPr id="3" name="object 3"/>
          <p:cNvSpPr/>
          <p:nvPr/>
        </p:nvSpPr>
        <p:spPr>
          <a:xfrm>
            <a:off x="0" y="4788661"/>
            <a:ext cx="3811270" cy="25400"/>
          </a:xfrm>
          <a:custGeom>
            <a:avLst/>
            <a:gdLst/>
            <a:ahLst/>
            <a:cxnLst/>
            <a:rect l="l" t="t" r="r" b="b"/>
            <a:pathLst>
              <a:path w="3811270" h="25400">
                <a:moveTo>
                  <a:pt x="3810762" y="0"/>
                </a:moveTo>
                <a:lnTo>
                  <a:pt x="0" y="0"/>
                </a:lnTo>
                <a:lnTo>
                  <a:pt x="0" y="25400"/>
                </a:lnTo>
                <a:lnTo>
                  <a:pt x="3810762" y="25400"/>
                </a:lnTo>
                <a:lnTo>
                  <a:pt x="3810762" y="0"/>
                </a:lnTo>
                <a:close/>
              </a:path>
            </a:pathLst>
          </a:custGeom>
          <a:solidFill>
            <a:srgbClr val="FFFFFF"/>
          </a:solidFill>
        </p:spPr>
        <p:txBody>
          <a:bodyPr wrap="square" lIns="0" tIns="0" rIns="0" bIns="0" rtlCol="0"/>
          <a:lstStyle/>
          <a:p>
            <a:endParaRPr/>
          </a:p>
        </p:txBody>
      </p:sp>
      <p:grpSp>
        <p:nvGrpSpPr>
          <p:cNvPr id="4" name="object 4"/>
          <p:cNvGrpSpPr/>
          <p:nvPr/>
        </p:nvGrpSpPr>
        <p:grpSpPr>
          <a:xfrm>
            <a:off x="8915223" y="1535450"/>
            <a:ext cx="1684020" cy="1684020"/>
            <a:chOff x="8915223" y="1535450"/>
            <a:chExt cx="1684020" cy="1684020"/>
          </a:xfrm>
        </p:grpSpPr>
        <p:pic>
          <p:nvPicPr>
            <p:cNvPr id="5" name="object 5"/>
            <p:cNvPicPr/>
            <p:nvPr/>
          </p:nvPicPr>
          <p:blipFill>
            <a:blip r:embed="rId2" cstate="print"/>
            <a:stretch>
              <a:fillRect/>
            </a:stretch>
          </p:blipFill>
          <p:spPr>
            <a:xfrm>
              <a:off x="8915223" y="1535450"/>
              <a:ext cx="1683626" cy="1683446"/>
            </a:xfrm>
            <a:prstGeom prst="rect">
              <a:avLst/>
            </a:prstGeom>
          </p:spPr>
        </p:pic>
        <p:sp>
          <p:nvSpPr>
            <p:cNvPr id="6" name="object 6"/>
            <p:cNvSpPr/>
            <p:nvPr/>
          </p:nvSpPr>
          <p:spPr>
            <a:xfrm>
              <a:off x="8956780" y="1569623"/>
              <a:ext cx="1597025" cy="1587500"/>
            </a:xfrm>
            <a:custGeom>
              <a:avLst/>
              <a:gdLst/>
              <a:ahLst/>
              <a:cxnLst/>
              <a:rect l="l" t="t" r="r" b="b"/>
              <a:pathLst>
                <a:path w="1597025" h="1587500">
                  <a:moveTo>
                    <a:pt x="959064" y="1574799"/>
                  </a:moveTo>
                  <a:lnTo>
                    <a:pt x="637644" y="1574799"/>
                  </a:lnTo>
                  <a:lnTo>
                    <a:pt x="657217" y="1587499"/>
                  </a:lnTo>
                  <a:lnTo>
                    <a:pt x="939491" y="1587499"/>
                  </a:lnTo>
                  <a:lnTo>
                    <a:pt x="959064" y="1574799"/>
                  </a:lnTo>
                  <a:close/>
                </a:path>
                <a:path w="1597025" h="1587500">
                  <a:moveTo>
                    <a:pt x="679573" y="1562099"/>
                  </a:moveTo>
                  <a:lnTo>
                    <a:pt x="579946" y="1562099"/>
                  </a:lnTo>
                  <a:lnTo>
                    <a:pt x="598963" y="1574799"/>
                  </a:lnTo>
                  <a:lnTo>
                    <a:pt x="699053" y="1574799"/>
                  </a:lnTo>
                  <a:lnTo>
                    <a:pt x="679573" y="1562099"/>
                  </a:lnTo>
                  <a:close/>
                </a:path>
                <a:path w="1597025" h="1587500">
                  <a:moveTo>
                    <a:pt x="1016762" y="1562099"/>
                  </a:moveTo>
                  <a:lnTo>
                    <a:pt x="916857" y="1562099"/>
                  </a:lnTo>
                  <a:lnTo>
                    <a:pt x="897470" y="1574799"/>
                  </a:lnTo>
                  <a:lnTo>
                    <a:pt x="997746" y="1574799"/>
                  </a:lnTo>
                  <a:lnTo>
                    <a:pt x="1016762" y="1562099"/>
                  </a:lnTo>
                  <a:close/>
                </a:path>
                <a:path w="1597025" h="1587500">
                  <a:moveTo>
                    <a:pt x="622246" y="1549399"/>
                  </a:moveTo>
                  <a:lnTo>
                    <a:pt x="542471" y="1549399"/>
                  </a:lnTo>
                  <a:lnTo>
                    <a:pt x="561116" y="1562099"/>
                  </a:lnTo>
                  <a:lnTo>
                    <a:pt x="641169" y="1562099"/>
                  </a:lnTo>
                  <a:lnTo>
                    <a:pt x="622246" y="1549399"/>
                  </a:lnTo>
                  <a:close/>
                </a:path>
                <a:path w="1597025" h="1587500">
                  <a:moveTo>
                    <a:pt x="1054330" y="1549399"/>
                  </a:moveTo>
                  <a:lnTo>
                    <a:pt x="974184" y="1549399"/>
                  </a:lnTo>
                  <a:lnTo>
                    <a:pt x="955261" y="1562099"/>
                  </a:lnTo>
                  <a:lnTo>
                    <a:pt x="1035685" y="1562099"/>
                  </a:lnTo>
                  <a:lnTo>
                    <a:pt x="1054330" y="1549399"/>
                  </a:lnTo>
                  <a:close/>
                </a:path>
                <a:path w="1597025" h="1587500">
                  <a:moveTo>
                    <a:pt x="566496" y="1536699"/>
                  </a:moveTo>
                  <a:lnTo>
                    <a:pt x="505830" y="1536699"/>
                  </a:lnTo>
                  <a:lnTo>
                    <a:pt x="524104" y="1549399"/>
                  </a:lnTo>
                  <a:lnTo>
                    <a:pt x="584955" y="1549399"/>
                  </a:lnTo>
                  <a:lnTo>
                    <a:pt x="566496" y="1536699"/>
                  </a:lnTo>
                  <a:close/>
                </a:path>
                <a:path w="1597025" h="1587500">
                  <a:moveTo>
                    <a:pt x="1090971" y="1536699"/>
                  </a:moveTo>
                  <a:lnTo>
                    <a:pt x="1030027" y="1536699"/>
                  </a:lnTo>
                  <a:lnTo>
                    <a:pt x="1011567" y="1549399"/>
                  </a:lnTo>
                  <a:lnTo>
                    <a:pt x="1072790" y="1549399"/>
                  </a:lnTo>
                  <a:lnTo>
                    <a:pt x="1090971" y="1536699"/>
                  </a:lnTo>
                  <a:close/>
                </a:path>
                <a:path w="1597025" h="1587500">
                  <a:moveTo>
                    <a:pt x="19201" y="774699"/>
                  </a:moveTo>
                  <a:lnTo>
                    <a:pt x="4730" y="774699"/>
                  </a:lnTo>
                  <a:lnTo>
                    <a:pt x="16233" y="787399"/>
                  </a:lnTo>
                  <a:lnTo>
                    <a:pt x="371" y="800099"/>
                  </a:lnTo>
                  <a:lnTo>
                    <a:pt x="556" y="812799"/>
                  </a:lnTo>
                  <a:lnTo>
                    <a:pt x="1298" y="838199"/>
                  </a:lnTo>
                  <a:lnTo>
                    <a:pt x="2597" y="863599"/>
                  </a:lnTo>
                  <a:lnTo>
                    <a:pt x="4359" y="876299"/>
                  </a:lnTo>
                  <a:lnTo>
                    <a:pt x="6678" y="901699"/>
                  </a:lnTo>
                  <a:lnTo>
                    <a:pt x="9461" y="914399"/>
                  </a:lnTo>
                  <a:lnTo>
                    <a:pt x="12801" y="939799"/>
                  </a:lnTo>
                  <a:lnTo>
                    <a:pt x="16511" y="952499"/>
                  </a:lnTo>
                  <a:lnTo>
                    <a:pt x="20685" y="977899"/>
                  </a:lnTo>
                  <a:lnTo>
                    <a:pt x="25416" y="990599"/>
                  </a:lnTo>
                  <a:lnTo>
                    <a:pt x="30611" y="1015999"/>
                  </a:lnTo>
                  <a:lnTo>
                    <a:pt x="36177" y="1028699"/>
                  </a:lnTo>
                  <a:lnTo>
                    <a:pt x="42206" y="1054099"/>
                  </a:lnTo>
                  <a:lnTo>
                    <a:pt x="48699" y="1066799"/>
                  </a:lnTo>
                  <a:lnTo>
                    <a:pt x="55657" y="1092199"/>
                  </a:lnTo>
                  <a:lnTo>
                    <a:pt x="62985" y="1104899"/>
                  </a:lnTo>
                  <a:lnTo>
                    <a:pt x="70870" y="1130299"/>
                  </a:lnTo>
                  <a:lnTo>
                    <a:pt x="79033" y="1142999"/>
                  </a:lnTo>
                  <a:lnTo>
                    <a:pt x="96657" y="1181099"/>
                  </a:lnTo>
                  <a:lnTo>
                    <a:pt x="115859" y="1206499"/>
                  </a:lnTo>
                  <a:lnTo>
                    <a:pt x="136638" y="1244599"/>
                  </a:lnTo>
                  <a:lnTo>
                    <a:pt x="158900" y="1269999"/>
                  </a:lnTo>
                  <a:lnTo>
                    <a:pt x="182648" y="1308099"/>
                  </a:lnTo>
                  <a:lnTo>
                    <a:pt x="234038" y="1358899"/>
                  </a:lnTo>
                  <a:lnTo>
                    <a:pt x="290808" y="1409699"/>
                  </a:lnTo>
                  <a:lnTo>
                    <a:pt x="320955" y="1435099"/>
                  </a:lnTo>
                  <a:lnTo>
                    <a:pt x="352216" y="1460499"/>
                  </a:lnTo>
                  <a:lnTo>
                    <a:pt x="384590" y="1473199"/>
                  </a:lnTo>
                  <a:lnTo>
                    <a:pt x="417984" y="1498599"/>
                  </a:lnTo>
                  <a:lnTo>
                    <a:pt x="452399" y="1511299"/>
                  </a:lnTo>
                  <a:lnTo>
                    <a:pt x="487834" y="1536699"/>
                  </a:lnTo>
                  <a:lnTo>
                    <a:pt x="548315" y="1536699"/>
                  </a:lnTo>
                  <a:lnTo>
                    <a:pt x="530319" y="1523999"/>
                  </a:lnTo>
                  <a:lnTo>
                    <a:pt x="512509" y="1523999"/>
                  </a:lnTo>
                  <a:lnTo>
                    <a:pt x="494977" y="1511299"/>
                  </a:lnTo>
                  <a:lnTo>
                    <a:pt x="477537" y="1511299"/>
                  </a:lnTo>
                  <a:lnTo>
                    <a:pt x="460376" y="1498599"/>
                  </a:lnTo>
                  <a:lnTo>
                    <a:pt x="460655" y="1498599"/>
                  </a:lnTo>
                  <a:lnTo>
                    <a:pt x="426611" y="1485899"/>
                  </a:lnTo>
                  <a:lnTo>
                    <a:pt x="427075" y="1485899"/>
                  </a:lnTo>
                  <a:lnTo>
                    <a:pt x="394052" y="1460499"/>
                  </a:lnTo>
                  <a:lnTo>
                    <a:pt x="394423" y="1460499"/>
                  </a:lnTo>
                  <a:lnTo>
                    <a:pt x="362420" y="1447799"/>
                  </a:lnTo>
                  <a:lnTo>
                    <a:pt x="362791" y="1447799"/>
                  </a:lnTo>
                  <a:lnTo>
                    <a:pt x="331901" y="1422399"/>
                  </a:lnTo>
                  <a:lnTo>
                    <a:pt x="332180" y="1422399"/>
                  </a:lnTo>
                  <a:lnTo>
                    <a:pt x="302403" y="1396999"/>
                  </a:lnTo>
                  <a:lnTo>
                    <a:pt x="302774" y="1396999"/>
                  </a:lnTo>
                  <a:lnTo>
                    <a:pt x="274111" y="1371599"/>
                  </a:lnTo>
                  <a:lnTo>
                    <a:pt x="274389" y="1371599"/>
                  </a:lnTo>
                  <a:lnTo>
                    <a:pt x="247024" y="1346199"/>
                  </a:lnTo>
                  <a:lnTo>
                    <a:pt x="247303" y="1346199"/>
                  </a:lnTo>
                  <a:lnTo>
                    <a:pt x="221236" y="1320799"/>
                  </a:lnTo>
                  <a:lnTo>
                    <a:pt x="221515" y="1320799"/>
                  </a:lnTo>
                  <a:lnTo>
                    <a:pt x="196747" y="1295399"/>
                  </a:lnTo>
                  <a:lnTo>
                    <a:pt x="197026" y="1295399"/>
                  </a:lnTo>
                  <a:lnTo>
                    <a:pt x="173650" y="1257299"/>
                  </a:lnTo>
                  <a:lnTo>
                    <a:pt x="173835" y="1257299"/>
                  </a:lnTo>
                  <a:lnTo>
                    <a:pt x="151851" y="1231899"/>
                  </a:lnTo>
                  <a:lnTo>
                    <a:pt x="152129" y="1231899"/>
                  </a:lnTo>
                  <a:lnTo>
                    <a:pt x="138462" y="1206499"/>
                  </a:lnTo>
                  <a:lnTo>
                    <a:pt x="131814" y="1206499"/>
                  </a:lnTo>
                  <a:lnTo>
                    <a:pt x="112891" y="1168399"/>
                  </a:lnTo>
                  <a:lnTo>
                    <a:pt x="113076" y="1168399"/>
                  </a:lnTo>
                  <a:lnTo>
                    <a:pt x="95637" y="1130299"/>
                  </a:lnTo>
                  <a:lnTo>
                    <a:pt x="87659" y="1117599"/>
                  </a:lnTo>
                  <a:lnTo>
                    <a:pt x="80053" y="1104899"/>
                  </a:lnTo>
                  <a:lnTo>
                    <a:pt x="72818" y="1079499"/>
                  </a:lnTo>
                  <a:lnTo>
                    <a:pt x="66139" y="1066799"/>
                  </a:lnTo>
                  <a:lnTo>
                    <a:pt x="59831" y="1041399"/>
                  </a:lnTo>
                  <a:lnTo>
                    <a:pt x="53894" y="1028699"/>
                  </a:lnTo>
                  <a:lnTo>
                    <a:pt x="48421" y="1003299"/>
                  </a:lnTo>
                  <a:lnTo>
                    <a:pt x="43412" y="990599"/>
                  </a:lnTo>
                  <a:lnTo>
                    <a:pt x="38774" y="977899"/>
                  </a:lnTo>
                  <a:lnTo>
                    <a:pt x="34600" y="952499"/>
                  </a:lnTo>
                  <a:lnTo>
                    <a:pt x="30982" y="939799"/>
                  </a:lnTo>
                  <a:lnTo>
                    <a:pt x="27735" y="914399"/>
                  </a:lnTo>
                  <a:lnTo>
                    <a:pt x="25045" y="888999"/>
                  </a:lnTo>
                  <a:lnTo>
                    <a:pt x="22819" y="876299"/>
                  </a:lnTo>
                  <a:lnTo>
                    <a:pt x="21056" y="850899"/>
                  </a:lnTo>
                  <a:lnTo>
                    <a:pt x="19851" y="838199"/>
                  </a:lnTo>
                  <a:lnTo>
                    <a:pt x="19016" y="812799"/>
                  </a:lnTo>
                  <a:lnTo>
                    <a:pt x="14470" y="812799"/>
                  </a:lnTo>
                  <a:lnTo>
                    <a:pt x="2968" y="800099"/>
                  </a:lnTo>
                  <a:lnTo>
                    <a:pt x="18892" y="800099"/>
                  </a:lnTo>
                  <a:lnTo>
                    <a:pt x="19201" y="774699"/>
                  </a:lnTo>
                  <a:close/>
                </a:path>
                <a:path w="1597025" h="1587500">
                  <a:moveTo>
                    <a:pt x="1465265" y="1193799"/>
                  </a:moveTo>
                  <a:lnTo>
                    <a:pt x="1444765" y="1231899"/>
                  </a:lnTo>
                  <a:lnTo>
                    <a:pt x="1444950" y="1231899"/>
                  </a:lnTo>
                  <a:lnTo>
                    <a:pt x="1422966" y="1257299"/>
                  </a:lnTo>
                  <a:lnTo>
                    <a:pt x="1423244" y="1257299"/>
                  </a:lnTo>
                  <a:lnTo>
                    <a:pt x="1399868" y="1295399"/>
                  </a:lnTo>
                  <a:lnTo>
                    <a:pt x="1400146" y="1295399"/>
                  </a:lnTo>
                  <a:lnTo>
                    <a:pt x="1375379" y="1320799"/>
                  </a:lnTo>
                  <a:lnTo>
                    <a:pt x="1375657" y="1320799"/>
                  </a:lnTo>
                  <a:lnTo>
                    <a:pt x="1349498" y="1346199"/>
                  </a:lnTo>
                  <a:lnTo>
                    <a:pt x="1349777" y="1346199"/>
                  </a:lnTo>
                  <a:lnTo>
                    <a:pt x="1322412" y="1371599"/>
                  </a:lnTo>
                  <a:lnTo>
                    <a:pt x="1322690" y="1371599"/>
                  </a:lnTo>
                  <a:lnTo>
                    <a:pt x="1294119" y="1396999"/>
                  </a:lnTo>
                  <a:lnTo>
                    <a:pt x="1294491" y="1396999"/>
                  </a:lnTo>
                  <a:lnTo>
                    <a:pt x="1264621" y="1422399"/>
                  </a:lnTo>
                  <a:lnTo>
                    <a:pt x="1264992" y="1422399"/>
                  </a:lnTo>
                  <a:lnTo>
                    <a:pt x="1234103" y="1447799"/>
                  </a:lnTo>
                  <a:lnTo>
                    <a:pt x="1234474" y="1447799"/>
                  </a:lnTo>
                  <a:lnTo>
                    <a:pt x="1202378" y="1460499"/>
                  </a:lnTo>
                  <a:lnTo>
                    <a:pt x="1202749" y="1460499"/>
                  </a:lnTo>
                  <a:lnTo>
                    <a:pt x="1169726" y="1485899"/>
                  </a:lnTo>
                  <a:lnTo>
                    <a:pt x="1170097" y="1485899"/>
                  </a:lnTo>
                  <a:lnTo>
                    <a:pt x="1136053" y="1498599"/>
                  </a:lnTo>
                  <a:lnTo>
                    <a:pt x="1136424" y="1498599"/>
                  </a:lnTo>
                  <a:lnTo>
                    <a:pt x="1119078" y="1511299"/>
                  </a:lnTo>
                  <a:lnTo>
                    <a:pt x="1101639" y="1511299"/>
                  </a:lnTo>
                  <a:lnTo>
                    <a:pt x="1084107" y="1523999"/>
                  </a:lnTo>
                  <a:lnTo>
                    <a:pt x="1066296" y="1523999"/>
                  </a:lnTo>
                  <a:lnTo>
                    <a:pt x="1048208" y="1536699"/>
                  </a:lnTo>
                  <a:lnTo>
                    <a:pt x="1108967" y="1536699"/>
                  </a:lnTo>
                  <a:lnTo>
                    <a:pt x="1144402" y="1511299"/>
                  </a:lnTo>
                  <a:lnTo>
                    <a:pt x="1178724" y="1498599"/>
                  </a:lnTo>
                  <a:lnTo>
                    <a:pt x="1212211" y="1473199"/>
                  </a:lnTo>
                  <a:lnTo>
                    <a:pt x="1244677" y="1460499"/>
                  </a:lnTo>
                  <a:lnTo>
                    <a:pt x="1275938" y="1435099"/>
                  </a:lnTo>
                  <a:lnTo>
                    <a:pt x="1306086" y="1409699"/>
                  </a:lnTo>
                  <a:lnTo>
                    <a:pt x="1335027" y="1384299"/>
                  </a:lnTo>
                  <a:lnTo>
                    <a:pt x="1389200" y="1333499"/>
                  </a:lnTo>
                  <a:lnTo>
                    <a:pt x="1437993" y="1269999"/>
                  </a:lnTo>
                  <a:lnTo>
                    <a:pt x="1460256" y="1244599"/>
                  </a:lnTo>
                  <a:lnTo>
                    <a:pt x="1481035" y="1206499"/>
                  </a:lnTo>
                  <a:lnTo>
                    <a:pt x="1465079" y="1206499"/>
                  </a:lnTo>
                  <a:lnTo>
                    <a:pt x="1465265" y="1193799"/>
                  </a:lnTo>
                  <a:close/>
                </a:path>
                <a:path w="1597025" h="1587500">
                  <a:moveTo>
                    <a:pt x="131629" y="1193799"/>
                  </a:moveTo>
                  <a:lnTo>
                    <a:pt x="131814" y="1206499"/>
                  </a:lnTo>
                  <a:lnTo>
                    <a:pt x="138462" y="1206499"/>
                  </a:lnTo>
                  <a:lnTo>
                    <a:pt x="131629" y="1193799"/>
                  </a:lnTo>
                  <a:close/>
                </a:path>
                <a:path w="1597025" h="1587500">
                  <a:moveTo>
                    <a:pt x="1291012" y="165099"/>
                  </a:moveTo>
                  <a:lnTo>
                    <a:pt x="1264714" y="165099"/>
                  </a:lnTo>
                  <a:lnTo>
                    <a:pt x="1294490" y="190499"/>
                  </a:lnTo>
                  <a:lnTo>
                    <a:pt x="1294119" y="190499"/>
                  </a:lnTo>
                  <a:lnTo>
                    <a:pt x="1322783" y="215899"/>
                  </a:lnTo>
                  <a:lnTo>
                    <a:pt x="1322505" y="215899"/>
                  </a:lnTo>
                  <a:lnTo>
                    <a:pt x="1349869" y="241299"/>
                  </a:lnTo>
                  <a:lnTo>
                    <a:pt x="1349591" y="241299"/>
                  </a:lnTo>
                  <a:lnTo>
                    <a:pt x="1375657" y="266699"/>
                  </a:lnTo>
                  <a:lnTo>
                    <a:pt x="1375379" y="266699"/>
                  </a:lnTo>
                  <a:lnTo>
                    <a:pt x="1400146" y="304799"/>
                  </a:lnTo>
                  <a:lnTo>
                    <a:pt x="1399868" y="304799"/>
                  </a:lnTo>
                  <a:lnTo>
                    <a:pt x="1423244" y="330199"/>
                  </a:lnTo>
                  <a:lnTo>
                    <a:pt x="1423058" y="330199"/>
                  </a:lnTo>
                  <a:lnTo>
                    <a:pt x="1445043" y="355599"/>
                  </a:lnTo>
                  <a:lnTo>
                    <a:pt x="1444765" y="355599"/>
                  </a:lnTo>
                  <a:lnTo>
                    <a:pt x="1465265" y="393699"/>
                  </a:lnTo>
                  <a:lnTo>
                    <a:pt x="1465079" y="393699"/>
                  </a:lnTo>
                  <a:lnTo>
                    <a:pt x="1484003" y="419099"/>
                  </a:lnTo>
                  <a:lnTo>
                    <a:pt x="1483817" y="419099"/>
                  </a:lnTo>
                  <a:lnTo>
                    <a:pt x="1501164" y="457199"/>
                  </a:lnTo>
                  <a:lnTo>
                    <a:pt x="1509234" y="469899"/>
                  </a:lnTo>
                  <a:lnTo>
                    <a:pt x="1516748" y="495299"/>
                  </a:lnTo>
                  <a:lnTo>
                    <a:pt x="1523983" y="507999"/>
                  </a:lnTo>
                  <a:lnTo>
                    <a:pt x="1530662" y="533399"/>
                  </a:lnTo>
                  <a:lnTo>
                    <a:pt x="1537155" y="546099"/>
                  </a:lnTo>
                  <a:lnTo>
                    <a:pt x="1542907" y="558799"/>
                  </a:lnTo>
                  <a:lnTo>
                    <a:pt x="1548472" y="584199"/>
                  </a:lnTo>
                  <a:lnTo>
                    <a:pt x="1553481" y="596899"/>
                  </a:lnTo>
                  <a:lnTo>
                    <a:pt x="1558027" y="622299"/>
                  </a:lnTo>
                  <a:lnTo>
                    <a:pt x="1562201" y="634999"/>
                  </a:lnTo>
                  <a:lnTo>
                    <a:pt x="1565819" y="660399"/>
                  </a:lnTo>
                  <a:lnTo>
                    <a:pt x="1568973" y="673099"/>
                  </a:lnTo>
                  <a:lnTo>
                    <a:pt x="1571756" y="698499"/>
                  </a:lnTo>
                  <a:lnTo>
                    <a:pt x="1573889" y="711199"/>
                  </a:lnTo>
                  <a:lnTo>
                    <a:pt x="1575744" y="736599"/>
                  </a:lnTo>
                  <a:lnTo>
                    <a:pt x="1576950" y="761999"/>
                  </a:lnTo>
                  <a:lnTo>
                    <a:pt x="1577692" y="774699"/>
                  </a:lnTo>
                  <a:lnTo>
                    <a:pt x="1577831" y="787399"/>
                  </a:lnTo>
                  <a:lnTo>
                    <a:pt x="1577904" y="804635"/>
                  </a:lnTo>
                  <a:lnTo>
                    <a:pt x="1577785" y="812799"/>
                  </a:lnTo>
                  <a:lnTo>
                    <a:pt x="1577043" y="838199"/>
                  </a:lnTo>
                  <a:lnTo>
                    <a:pt x="1575744" y="850899"/>
                  </a:lnTo>
                  <a:lnTo>
                    <a:pt x="1573982" y="876299"/>
                  </a:lnTo>
                  <a:lnTo>
                    <a:pt x="1571756" y="901699"/>
                  </a:lnTo>
                  <a:lnTo>
                    <a:pt x="1568973" y="914399"/>
                  </a:lnTo>
                  <a:lnTo>
                    <a:pt x="1565819" y="939799"/>
                  </a:lnTo>
                  <a:lnTo>
                    <a:pt x="1562201" y="952499"/>
                  </a:lnTo>
                  <a:lnTo>
                    <a:pt x="1558120" y="977899"/>
                  </a:lnTo>
                  <a:lnTo>
                    <a:pt x="1553481" y="990599"/>
                  </a:lnTo>
                  <a:lnTo>
                    <a:pt x="1548472" y="1003299"/>
                  </a:lnTo>
                  <a:lnTo>
                    <a:pt x="1542907" y="1028699"/>
                  </a:lnTo>
                  <a:lnTo>
                    <a:pt x="1537063" y="1041399"/>
                  </a:lnTo>
                  <a:lnTo>
                    <a:pt x="1530662" y="1066799"/>
                  </a:lnTo>
                  <a:lnTo>
                    <a:pt x="1523890" y="1079499"/>
                  </a:lnTo>
                  <a:lnTo>
                    <a:pt x="1516748" y="1104899"/>
                  </a:lnTo>
                  <a:lnTo>
                    <a:pt x="1509141" y="1117599"/>
                  </a:lnTo>
                  <a:lnTo>
                    <a:pt x="1501164" y="1130299"/>
                  </a:lnTo>
                  <a:lnTo>
                    <a:pt x="1483817" y="1168399"/>
                  </a:lnTo>
                  <a:lnTo>
                    <a:pt x="1484003" y="1168399"/>
                  </a:lnTo>
                  <a:lnTo>
                    <a:pt x="1465079" y="1206499"/>
                  </a:lnTo>
                  <a:lnTo>
                    <a:pt x="1481035" y="1206499"/>
                  </a:lnTo>
                  <a:lnTo>
                    <a:pt x="1500236" y="1181099"/>
                  </a:lnTo>
                  <a:lnTo>
                    <a:pt x="1517861" y="1142999"/>
                  </a:lnTo>
                  <a:lnTo>
                    <a:pt x="1526024" y="1130299"/>
                  </a:lnTo>
                  <a:lnTo>
                    <a:pt x="1533909" y="1104899"/>
                  </a:lnTo>
                  <a:lnTo>
                    <a:pt x="1541237" y="1092199"/>
                  </a:lnTo>
                  <a:lnTo>
                    <a:pt x="1548194" y="1066799"/>
                  </a:lnTo>
                  <a:lnTo>
                    <a:pt x="1554595" y="1054099"/>
                  </a:lnTo>
                  <a:lnTo>
                    <a:pt x="1560717" y="1028699"/>
                  </a:lnTo>
                  <a:lnTo>
                    <a:pt x="1566283" y="1015999"/>
                  </a:lnTo>
                  <a:lnTo>
                    <a:pt x="1571477" y="990599"/>
                  </a:lnTo>
                  <a:lnTo>
                    <a:pt x="1576208" y="977899"/>
                  </a:lnTo>
                  <a:lnTo>
                    <a:pt x="1580382" y="952499"/>
                  </a:lnTo>
                  <a:lnTo>
                    <a:pt x="1584093" y="939799"/>
                  </a:lnTo>
                  <a:lnTo>
                    <a:pt x="1587340" y="914399"/>
                  </a:lnTo>
                  <a:lnTo>
                    <a:pt x="1590215" y="901699"/>
                  </a:lnTo>
                  <a:lnTo>
                    <a:pt x="1592441" y="876299"/>
                  </a:lnTo>
                  <a:lnTo>
                    <a:pt x="1594297" y="863599"/>
                  </a:lnTo>
                  <a:lnTo>
                    <a:pt x="1595503" y="838199"/>
                  </a:lnTo>
                  <a:lnTo>
                    <a:pt x="1596337" y="812799"/>
                  </a:lnTo>
                  <a:lnTo>
                    <a:pt x="1596523" y="800099"/>
                  </a:lnTo>
                  <a:lnTo>
                    <a:pt x="1596245" y="774699"/>
                  </a:lnTo>
                  <a:lnTo>
                    <a:pt x="1595503" y="749299"/>
                  </a:lnTo>
                  <a:lnTo>
                    <a:pt x="1594204" y="736599"/>
                  </a:lnTo>
                  <a:lnTo>
                    <a:pt x="1592349" y="711199"/>
                  </a:lnTo>
                  <a:lnTo>
                    <a:pt x="1590122" y="698499"/>
                  </a:lnTo>
                  <a:lnTo>
                    <a:pt x="1587340" y="673099"/>
                  </a:lnTo>
                  <a:lnTo>
                    <a:pt x="1584093" y="660399"/>
                  </a:lnTo>
                  <a:lnTo>
                    <a:pt x="1580290" y="634999"/>
                  </a:lnTo>
                  <a:lnTo>
                    <a:pt x="1576115" y="609599"/>
                  </a:lnTo>
                  <a:lnTo>
                    <a:pt x="1571384" y="596899"/>
                  </a:lnTo>
                  <a:lnTo>
                    <a:pt x="1566283" y="571499"/>
                  </a:lnTo>
                  <a:lnTo>
                    <a:pt x="1560624" y="558799"/>
                  </a:lnTo>
                  <a:lnTo>
                    <a:pt x="1554595" y="546099"/>
                  </a:lnTo>
                  <a:lnTo>
                    <a:pt x="1548101" y="520699"/>
                  </a:lnTo>
                  <a:lnTo>
                    <a:pt x="1541237" y="507999"/>
                  </a:lnTo>
                  <a:lnTo>
                    <a:pt x="1533816" y="482599"/>
                  </a:lnTo>
                  <a:lnTo>
                    <a:pt x="1526024" y="469899"/>
                  </a:lnTo>
                  <a:lnTo>
                    <a:pt x="1517768" y="444499"/>
                  </a:lnTo>
                  <a:lnTo>
                    <a:pt x="1500236" y="419099"/>
                  </a:lnTo>
                  <a:lnTo>
                    <a:pt x="1481034" y="380999"/>
                  </a:lnTo>
                  <a:lnTo>
                    <a:pt x="1460256" y="355599"/>
                  </a:lnTo>
                  <a:lnTo>
                    <a:pt x="1437993" y="317499"/>
                  </a:lnTo>
                  <a:lnTo>
                    <a:pt x="1414246" y="292099"/>
                  </a:lnTo>
                  <a:lnTo>
                    <a:pt x="1389200" y="253999"/>
                  </a:lnTo>
                  <a:lnTo>
                    <a:pt x="1362856" y="228599"/>
                  </a:lnTo>
                  <a:lnTo>
                    <a:pt x="1335120" y="203199"/>
                  </a:lnTo>
                  <a:lnTo>
                    <a:pt x="1306086" y="177799"/>
                  </a:lnTo>
                  <a:lnTo>
                    <a:pt x="1291012" y="165099"/>
                  </a:lnTo>
                  <a:close/>
                </a:path>
                <a:path w="1597025" h="1587500">
                  <a:moveTo>
                    <a:pt x="18737" y="800099"/>
                  </a:moveTo>
                  <a:lnTo>
                    <a:pt x="2968" y="800099"/>
                  </a:lnTo>
                  <a:lnTo>
                    <a:pt x="14470" y="812799"/>
                  </a:lnTo>
                  <a:lnTo>
                    <a:pt x="18737" y="812799"/>
                  </a:lnTo>
                  <a:lnTo>
                    <a:pt x="18737" y="800099"/>
                  </a:lnTo>
                  <a:close/>
                </a:path>
                <a:path w="1597025" h="1587500">
                  <a:moveTo>
                    <a:pt x="18837" y="804635"/>
                  </a:moveTo>
                  <a:lnTo>
                    <a:pt x="18737" y="812799"/>
                  </a:lnTo>
                  <a:lnTo>
                    <a:pt x="19016" y="812799"/>
                  </a:lnTo>
                  <a:lnTo>
                    <a:pt x="18837" y="804635"/>
                  </a:lnTo>
                  <a:close/>
                </a:path>
                <a:path w="1597025" h="1587500">
                  <a:moveTo>
                    <a:pt x="18892" y="800099"/>
                  </a:moveTo>
                  <a:lnTo>
                    <a:pt x="18737" y="800099"/>
                  </a:lnTo>
                  <a:lnTo>
                    <a:pt x="18837" y="804635"/>
                  </a:lnTo>
                  <a:lnTo>
                    <a:pt x="18892" y="800099"/>
                  </a:lnTo>
                  <a:close/>
                </a:path>
                <a:path w="1597025" h="1587500">
                  <a:moveTo>
                    <a:pt x="530411" y="63499"/>
                  </a:moveTo>
                  <a:lnTo>
                    <a:pt x="469931" y="63499"/>
                  </a:lnTo>
                  <a:lnTo>
                    <a:pt x="452306" y="76199"/>
                  </a:lnTo>
                  <a:lnTo>
                    <a:pt x="417891" y="88899"/>
                  </a:lnTo>
                  <a:lnTo>
                    <a:pt x="384497" y="114299"/>
                  </a:lnTo>
                  <a:lnTo>
                    <a:pt x="352123" y="139699"/>
                  </a:lnTo>
                  <a:lnTo>
                    <a:pt x="320955" y="152399"/>
                  </a:lnTo>
                  <a:lnTo>
                    <a:pt x="290715" y="177799"/>
                  </a:lnTo>
                  <a:lnTo>
                    <a:pt x="261773" y="203199"/>
                  </a:lnTo>
                  <a:lnTo>
                    <a:pt x="207693" y="253999"/>
                  </a:lnTo>
                  <a:lnTo>
                    <a:pt x="182647" y="292099"/>
                  </a:lnTo>
                  <a:lnTo>
                    <a:pt x="158900" y="317499"/>
                  </a:lnTo>
                  <a:lnTo>
                    <a:pt x="136638" y="355599"/>
                  </a:lnTo>
                  <a:lnTo>
                    <a:pt x="115859" y="380999"/>
                  </a:lnTo>
                  <a:lnTo>
                    <a:pt x="96657" y="419099"/>
                  </a:lnTo>
                  <a:lnTo>
                    <a:pt x="79125" y="444499"/>
                  </a:lnTo>
                  <a:lnTo>
                    <a:pt x="70870" y="469899"/>
                  </a:lnTo>
                  <a:lnTo>
                    <a:pt x="63078" y="482599"/>
                  </a:lnTo>
                  <a:lnTo>
                    <a:pt x="55657" y="507999"/>
                  </a:lnTo>
                  <a:lnTo>
                    <a:pt x="48792" y="520699"/>
                  </a:lnTo>
                  <a:lnTo>
                    <a:pt x="42299" y="546099"/>
                  </a:lnTo>
                  <a:lnTo>
                    <a:pt x="36269" y="558799"/>
                  </a:lnTo>
                  <a:lnTo>
                    <a:pt x="30611" y="571499"/>
                  </a:lnTo>
                  <a:lnTo>
                    <a:pt x="25509" y="596899"/>
                  </a:lnTo>
                  <a:lnTo>
                    <a:pt x="20778" y="609599"/>
                  </a:lnTo>
                  <a:lnTo>
                    <a:pt x="16604" y="634999"/>
                  </a:lnTo>
                  <a:lnTo>
                    <a:pt x="12801" y="660399"/>
                  </a:lnTo>
                  <a:lnTo>
                    <a:pt x="9554" y="673099"/>
                  </a:lnTo>
                  <a:lnTo>
                    <a:pt x="6771" y="698499"/>
                  </a:lnTo>
                  <a:lnTo>
                    <a:pt x="4545" y="711199"/>
                  </a:lnTo>
                  <a:lnTo>
                    <a:pt x="2690" y="736599"/>
                  </a:lnTo>
                  <a:lnTo>
                    <a:pt x="1391" y="749299"/>
                  </a:lnTo>
                  <a:lnTo>
                    <a:pt x="649" y="774699"/>
                  </a:lnTo>
                  <a:lnTo>
                    <a:pt x="371" y="800099"/>
                  </a:lnTo>
                  <a:lnTo>
                    <a:pt x="16233" y="787399"/>
                  </a:lnTo>
                  <a:lnTo>
                    <a:pt x="4730" y="774699"/>
                  </a:lnTo>
                  <a:lnTo>
                    <a:pt x="19201" y="774699"/>
                  </a:lnTo>
                  <a:lnTo>
                    <a:pt x="19943" y="761999"/>
                  </a:lnTo>
                  <a:lnTo>
                    <a:pt x="21242" y="736599"/>
                  </a:lnTo>
                  <a:lnTo>
                    <a:pt x="23004" y="711199"/>
                  </a:lnTo>
                  <a:lnTo>
                    <a:pt x="25231" y="698499"/>
                  </a:lnTo>
                  <a:lnTo>
                    <a:pt x="27921" y="673099"/>
                  </a:lnTo>
                  <a:lnTo>
                    <a:pt x="31075" y="660399"/>
                  </a:lnTo>
                  <a:lnTo>
                    <a:pt x="34785" y="634999"/>
                  </a:lnTo>
                  <a:lnTo>
                    <a:pt x="38867" y="622299"/>
                  </a:lnTo>
                  <a:lnTo>
                    <a:pt x="43505" y="596899"/>
                  </a:lnTo>
                  <a:lnTo>
                    <a:pt x="48514" y="584199"/>
                  </a:lnTo>
                  <a:lnTo>
                    <a:pt x="53987" y="558799"/>
                  </a:lnTo>
                  <a:lnTo>
                    <a:pt x="59924" y="546099"/>
                  </a:lnTo>
                  <a:lnTo>
                    <a:pt x="66231" y="533399"/>
                  </a:lnTo>
                  <a:lnTo>
                    <a:pt x="73003" y="507999"/>
                  </a:lnTo>
                  <a:lnTo>
                    <a:pt x="80238" y="495299"/>
                  </a:lnTo>
                  <a:lnTo>
                    <a:pt x="87752" y="469899"/>
                  </a:lnTo>
                  <a:lnTo>
                    <a:pt x="95822" y="457199"/>
                  </a:lnTo>
                  <a:lnTo>
                    <a:pt x="113076" y="419099"/>
                  </a:lnTo>
                  <a:lnTo>
                    <a:pt x="112891" y="419099"/>
                  </a:lnTo>
                  <a:lnTo>
                    <a:pt x="131814" y="393699"/>
                  </a:lnTo>
                  <a:lnTo>
                    <a:pt x="131628" y="393699"/>
                  </a:lnTo>
                  <a:lnTo>
                    <a:pt x="152129" y="355599"/>
                  </a:lnTo>
                  <a:lnTo>
                    <a:pt x="151851" y="355599"/>
                  </a:lnTo>
                  <a:lnTo>
                    <a:pt x="173835" y="330199"/>
                  </a:lnTo>
                  <a:lnTo>
                    <a:pt x="173650" y="330199"/>
                  </a:lnTo>
                  <a:lnTo>
                    <a:pt x="197026" y="304799"/>
                  </a:lnTo>
                  <a:lnTo>
                    <a:pt x="196747" y="304799"/>
                  </a:lnTo>
                  <a:lnTo>
                    <a:pt x="221515" y="266699"/>
                  </a:lnTo>
                  <a:lnTo>
                    <a:pt x="221236" y="266699"/>
                  </a:lnTo>
                  <a:lnTo>
                    <a:pt x="247302" y="241299"/>
                  </a:lnTo>
                  <a:lnTo>
                    <a:pt x="247024" y="241299"/>
                  </a:lnTo>
                  <a:lnTo>
                    <a:pt x="274482" y="215899"/>
                  </a:lnTo>
                  <a:lnTo>
                    <a:pt x="274111" y="215899"/>
                  </a:lnTo>
                  <a:lnTo>
                    <a:pt x="302681" y="190499"/>
                  </a:lnTo>
                  <a:lnTo>
                    <a:pt x="302403" y="190499"/>
                  </a:lnTo>
                  <a:lnTo>
                    <a:pt x="332179" y="165099"/>
                  </a:lnTo>
                  <a:lnTo>
                    <a:pt x="347253" y="165099"/>
                  </a:lnTo>
                  <a:lnTo>
                    <a:pt x="362698" y="152399"/>
                  </a:lnTo>
                  <a:lnTo>
                    <a:pt x="362327" y="152399"/>
                  </a:lnTo>
                  <a:lnTo>
                    <a:pt x="394330" y="126999"/>
                  </a:lnTo>
                  <a:lnTo>
                    <a:pt x="394052" y="126999"/>
                  </a:lnTo>
                  <a:lnTo>
                    <a:pt x="426982" y="114299"/>
                  </a:lnTo>
                  <a:lnTo>
                    <a:pt x="426611" y="114299"/>
                  </a:lnTo>
                  <a:lnTo>
                    <a:pt x="460562" y="88899"/>
                  </a:lnTo>
                  <a:lnTo>
                    <a:pt x="477723" y="88899"/>
                  </a:lnTo>
                  <a:lnTo>
                    <a:pt x="495069" y="76199"/>
                  </a:lnTo>
                  <a:lnTo>
                    <a:pt x="512601" y="76199"/>
                  </a:lnTo>
                  <a:lnTo>
                    <a:pt x="530411" y="63499"/>
                  </a:lnTo>
                  <a:close/>
                </a:path>
                <a:path w="1597025" h="1587500">
                  <a:moveTo>
                    <a:pt x="649" y="774699"/>
                  </a:moveTo>
                  <a:lnTo>
                    <a:pt x="0" y="774699"/>
                  </a:lnTo>
                  <a:lnTo>
                    <a:pt x="371" y="800099"/>
                  </a:lnTo>
                  <a:lnTo>
                    <a:pt x="649" y="774699"/>
                  </a:lnTo>
                  <a:close/>
                </a:path>
                <a:path w="1597025" h="1587500">
                  <a:moveTo>
                    <a:pt x="347253" y="165099"/>
                  </a:moveTo>
                  <a:lnTo>
                    <a:pt x="332179" y="165099"/>
                  </a:lnTo>
                  <a:lnTo>
                    <a:pt x="331808" y="177799"/>
                  </a:lnTo>
                  <a:lnTo>
                    <a:pt x="347253" y="165099"/>
                  </a:lnTo>
                  <a:close/>
                </a:path>
                <a:path w="1597025" h="1587500">
                  <a:moveTo>
                    <a:pt x="1126870" y="63499"/>
                  </a:moveTo>
                  <a:lnTo>
                    <a:pt x="1066667" y="63499"/>
                  </a:lnTo>
                  <a:lnTo>
                    <a:pt x="1084385" y="76199"/>
                  </a:lnTo>
                  <a:lnTo>
                    <a:pt x="1101917" y="76199"/>
                  </a:lnTo>
                  <a:lnTo>
                    <a:pt x="1119356" y="88899"/>
                  </a:lnTo>
                  <a:lnTo>
                    <a:pt x="1136239" y="88899"/>
                  </a:lnTo>
                  <a:lnTo>
                    <a:pt x="1170282" y="114299"/>
                  </a:lnTo>
                  <a:lnTo>
                    <a:pt x="1169819" y="114299"/>
                  </a:lnTo>
                  <a:lnTo>
                    <a:pt x="1202842" y="126999"/>
                  </a:lnTo>
                  <a:lnTo>
                    <a:pt x="1202471" y="126999"/>
                  </a:lnTo>
                  <a:lnTo>
                    <a:pt x="1234566" y="152399"/>
                  </a:lnTo>
                  <a:lnTo>
                    <a:pt x="1234195" y="152399"/>
                  </a:lnTo>
                  <a:lnTo>
                    <a:pt x="1265085" y="177799"/>
                  </a:lnTo>
                  <a:lnTo>
                    <a:pt x="1264714" y="165099"/>
                  </a:lnTo>
                  <a:lnTo>
                    <a:pt x="1291012" y="165099"/>
                  </a:lnTo>
                  <a:lnTo>
                    <a:pt x="1275938" y="152399"/>
                  </a:lnTo>
                  <a:lnTo>
                    <a:pt x="1244677" y="139699"/>
                  </a:lnTo>
                  <a:lnTo>
                    <a:pt x="1212304" y="114299"/>
                  </a:lnTo>
                  <a:lnTo>
                    <a:pt x="1178909" y="88899"/>
                  </a:lnTo>
                  <a:lnTo>
                    <a:pt x="1144495" y="76199"/>
                  </a:lnTo>
                  <a:lnTo>
                    <a:pt x="1126870" y="63499"/>
                  </a:lnTo>
                  <a:close/>
                </a:path>
                <a:path w="1597025" h="1587500">
                  <a:moveTo>
                    <a:pt x="566681" y="50799"/>
                  </a:moveTo>
                  <a:lnTo>
                    <a:pt x="505737" y="50799"/>
                  </a:lnTo>
                  <a:lnTo>
                    <a:pt x="487648" y="63499"/>
                  </a:lnTo>
                  <a:lnTo>
                    <a:pt x="548407" y="63499"/>
                  </a:lnTo>
                  <a:lnTo>
                    <a:pt x="566681" y="50799"/>
                  </a:lnTo>
                  <a:close/>
                </a:path>
                <a:path w="1597025" h="1587500">
                  <a:moveTo>
                    <a:pt x="1091157" y="50799"/>
                  </a:moveTo>
                  <a:lnTo>
                    <a:pt x="1030398" y="50799"/>
                  </a:lnTo>
                  <a:lnTo>
                    <a:pt x="1048579" y="63499"/>
                  </a:lnTo>
                  <a:lnTo>
                    <a:pt x="1109060" y="63499"/>
                  </a:lnTo>
                  <a:lnTo>
                    <a:pt x="1091157" y="50799"/>
                  </a:lnTo>
                  <a:close/>
                </a:path>
                <a:path w="1597025" h="1587500">
                  <a:moveTo>
                    <a:pt x="603601" y="38099"/>
                  </a:moveTo>
                  <a:lnTo>
                    <a:pt x="542378" y="38099"/>
                  </a:lnTo>
                  <a:lnTo>
                    <a:pt x="523918" y="50799"/>
                  </a:lnTo>
                  <a:lnTo>
                    <a:pt x="585048" y="50799"/>
                  </a:lnTo>
                  <a:lnTo>
                    <a:pt x="603601" y="38099"/>
                  </a:lnTo>
                  <a:close/>
                </a:path>
                <a:path w="1597025" h="1587500">
                  <a:moveTo>
                    <a:pt x="1054423" y="38099"/>
                  </a:moveTo>
                  <a:lnTo>
                    <a:pt x="993386" y="38099"/>
                  </a:lnTo>
                  <a:lnTo>
                    <a:pt x="1011938" y="50799"/>
                  </a:lnTo>
                  <a:lnTo>
                    <a:pt x="1072883" y="50799"/>
                  </a:lnTo>
                  <a:lnTo>
                    <a:pt x="1054423" y="38099"/>
                  </a:lnTo>
                  <a:close/>
                </a:path>
                <a:path w="1597025" h="1587500">
                  <a:moveTo>
                    <a:pt x="660464" y="25399"/>
                  </a:moveTo>
                  <a:lnTo>
                    <a:pt x="579854" y="25399"/>
                  </a:lnTo>
                  <a:lnTo>
                    <a:pt x="561023" y="38099"/>
                  </a:lnTo>
                  <a:lnTo>
                    <a:pt x="641262" y="38099"/>
                  </a:lnTo>
                  <a:lnTo>
                    <a:pt x="660464" y="25399"/>
                  </a:lnTo>
                  <a:close/>
                </a:path>
                <a:path w="1597025" h="1587500">
                  <a:moveTo>
                    <a:pt x="1016947" y="25399"/>
                  </a:moveTo>
                  <a:lnTo>
                    <a:pt x="936615" y="25399"/>
                  </a:lnTo>
                  <a:lnTo>
                    <a:pt x="955724" y="38099"/>
                  </a:lnTo>
                  <a:lnTo>
                    <a:pt x="1035778" y="38099"/>
                  </a:lnTo>
                  <a:lnTo>
                    <a:pt x="1016947" y="25399"/>
                  </a:lnTo>
                  <a:close/>
                </a:path>
                <a:path w="1597025" h="1587500">
                  <a:moveTo>
                    <a:pt x="738383" y="12699"/>
                  </a:moveTo>
                  <a:lnTo>
                    <a:pt x="618071" y="12699"/>
                  </a:lnTo>
                  <a:lnTo>
                    <a:pt x="598870" y="25399"/>
                  </a:lnTo>
                  <a:lnTo>
                    <a:pt x="718625" y="25399"/>
                  </a:lnTo>
                  <a:lnTo>
                    <a:pt x="738383" y="12699"/>
                  </a:lnTo>
                  <a:close/>
                </a:path>
                <a:path w="1597025" h="1587500">
                  <a:moveTo>
                    <a:pt x="978729" y="12699"/>
                  </a:moveTo>
                  <a:lnTo>
                    <a:pt x="858510" y="12699"/>
                  </a:lnTo>
                  <a:lnTo>
                    <a:pt x="878268" y="25399"/>
                  </a:lnTo>
                  <a:lnTo>
                    <a:pt x="997931" y="25399"/>
                  </a:lnTo>
                  <a:lnTo>
                    <a:pt x="978729" y="12699"/>
                  </a:lnTo>
                  <a:close/>
                </a:path>
                <a:path w="1597025" h="1587500">
                  <a:moveTo>
                    <a:pt x="900067" y="0"/>
                  </a:moveTo>
                  <a:lnTo>
                    <a:pt x="696548" y="0"/>
                  </a:lnTo>
                  <a:lnTo>
                    <a:pt x="676790" y="12699"/>
                  </a:lnTo>
                  <a:lnTo>
                    <a:pt x="920011" y="12699"/>
                  </a:lnTo>
                  <a:lnTo>
                    <a:pt x="900067" y="0"/>
                  </a:lnTo>
                  <a:close/>
                </a:path>
              </a:pathLst>
            </a:custGeom>
            <a:solidFill>
              <a:srgbClr val="FFFF00"/>
            </a:solidFill>
          </p:spPr>
          <p:txBody>
            <a:bodyPr wrap="square" lIns="0" tIns="0" rIns="0" bIns="0" rtlCol="0"/>
            <a:lstStyle/>
            <a:p>
              <a:endParaRPr/>
            </a:p>
          </p:txBody>
        </p:sp>
        <p:pic>
          <p:nvPicPr>
            <p:cNvPr id="7" name="object 7"/>
            <p:cNvPicPr/>
            <p:nvPr/>
          </p:nvPicPr>
          <p:blipFill>
            <a:blip r:embed="rId3" cstate="print"/>
            <a:stretch>
              <a:fillRect/>
            </a:stretch>
          </p:blipFill>
          <p:spPr>
            <a:xfrm>
              <a:off x="9158723" y="1681534"/>
              <a:ext cx="1196627" cy="507816"/>
            </a:xfrm>
            <a:prstGeom prst="rect">
              <a:avLst/>
            </a:prstGeom>
          </p:spPr>
        </p:pic>
      </p:grpSp>
      <p:sp>
        <p:nvSpPr>
          <p:cNvPr id="8" name="object 8"/>
          <p:cNvSpPr txBox="1"/>
          <p:nvPr/>
        </p:nvSpPr>
        <p:spPr>
          <a:xfrm>
            <a:off x="9300285" y="1736032"/>
            <a:ext cx="916305" cy="293370"/>
          </a:xfrm>
          <a:prstGeom prst="rect">
            <a:avLst/>
          </a:prstGeom>
        </p:spPr>
        <p:txBody>
          <a:bodyPr vert="horz" wrap="square" lIns="0" tIns="13335" rIns="0" bIns="0" rtlCol="0">
            <a:spAutoFit/>
          </a:bodyPr>
          <a:lstStyle/>
          <a:p>
            <a:pPr marL="12700">
              <a:lnSpc>
                <a:spcPct val="100000"/>
              </a:lnSpc>
              <a:spcBef>
                <a:spcPts val="105"/>
              </a:spcBef>
            </a:pPr>
            <a:r>
              <a:rPr sz="1750" spc="-5" dirty="0">
                <a:solidFill>
                  <a:srgbClr val="FFFF00"/>
                </a:solidFill>
                <a:latin typeface="Cambria"/>
                <a:cs typeface="Cambria"/>
              </a:rPr>
              <a:t>Cell</a:t>
            </a:r>
            <a:r>
              <a:rPr sz="1750" spc="-65" dirty="0">
                <a:solidFill>
                  <a:srgbClr val="FFFF00"/>
                </a:solidFill>
                <a:latin typeface="Cambria"/>
                <a:cs typeface="Cambria"/>
              </a:rPr>
              <a:t> </a:t>
            </a:r>
            <a:r>
              <a:rPr sz="1750" spc="-5" dirty="0">
                <a:solidFill>
                  <a:srgbClr val="FFFF00"/>
                </a:solidFill>
                <a:latin typeface="Cambria"/>
                <a:cs typeface="Cambria"/>
              </a:rPr>
              <a:t>Body</a:t>
            </a:r>
            <a:endParaRPr sz="1750">
              <a:latin typeface="Cambria"/>
              <a:cs typeface="Cambria"/>
            </a:endParaRPr>
          </a:p>
        </p:txBody>
      </p:sp>
      <p:grpSp>
        <p:nvGrpSpPr>
          <p:cNvPr id="9" name="object 9"/>
          <p:cNvGrpSpPr/>
          <p:nvPr/>
        </p:nvGrpSpPr>
        <p:grpSpPr>
          <a:xfrm>
            <a:off x="9091192" y="1791937"/>
            <a:ext cx="1549400" cy="1134745"/>
            <a:chOff x="9091192" y="1791937"/>
            <a:chExt cx="1549400" cy="1134745"/>
          </a:xfrm>
        </p:grpSpPr>
        <p:pic>
          <p:nvPicPr>
            <p:cNvPr id="10" name="object 10"/>
            <p:cNvPicPr/>
            <p:nvPr/>
          </p:nvPicPr>
          <p:blipFill>
            <a:blip r:embed="rId4" cstate="print"/>
            <a:stretch>
              <a:fillRect/>
            </a:stretch>
          </p:blipFill>
          <p:spPr>
            <a:xfrm>
              <a:off x="9091192" y="2124702"/>
              <a:ext cx="1150431" cy="582296"/>
            </a:xfrm>
            <a:prstGeom prst="rect">
              <a:avLst/>
            </a:prstGeom>
          </p:spPr>
        </p:pic>
        <p:sp>
          <p:nvSpPr>
            <p:cNvPr id="11" name="object 11"/>
            <p:cNvSpPr/>
            <p:nvPr/>
          </p:nvSpPr>
          <p:spPr>
            <a:xfrm>
              <a:off x="10313050" y="1801462"/>
              <a:ext cx="0" cy="1115695"/>
            </a:xfrm>
            <a:custGeom>
              <a:avLst/>
              <a:gdLst/>
              <a:ahLst/>
              <a:cxnLst/>
              <a:rect l="l" t="t" r="r" b="b"/>
              <a:pathLst>
                <a:path h="1115695">
                  <a:moveTo>
                    <a:pt x="0" y="0"/>
                  </a:moveTo>
                  <a:lnTo>
                    <a:pt x="0" y="1115619"/>
                  </a:lnTo>
                </a:path>
              </a:pathLst>
            </a:custGeom>
            <a:ln w="18552">
              <a:solidFill>
                <a:srgbClr val="FFFF00"/>
              </a:solidFill>
            </a:ln>
          </p:spPr>
          <p:txBody>
            <a:bodyPr wrap="square" lIns="0" tIns="0" rIns="0" bIns="0" rtlCol="0"/>
            <a:lstStyle/>
            <a:p>
              <a:endParaRPr/>
            </a:p>
          </p:txBody>
        </p:sp>
        <p:pic>
          <p:nvPicPr>
            <p:cNvPr id="12" name="object 12"/>
            <p:cNvPicPr/>
            <p:nvPr/>
          </p:nvPicPr>
          <p:blipFill>
            <a:blip r:embed="rId5" cstate="print"/>
            <a:stretch>
              <a:fillRect/>
            </a:stretch>
          </p:blipFill>
          <p:spPr>
            <a:xfrm>
              <a:off x="10195335" y="2050222"/>
              <a:ext cx="445256" cy="619118"/>
            </a:xfrm>
            <a:prstGeom prst="rect">
              <a:avLst/>
            </a:prstGeom>
          </p:spPr>
        </p:pic>
      </p:grpSp>
      <p:sp>
        <p:nvSpPr>
          <p:cNvPr id="13" name="object 13"/>
          <p:cNvSpPr txBox="1"/>
          <p:nvPr/>
        </p:nvSpPr>
        <p:spPr>
          <a:xfrm>
            <a:off x="10364727" y="2116593"/>
            <a:ext cx="107314" cy="360045"/>
          </a:xfrm>
          <a:prstGeom prst="rect">
            <a:avLst/>
          </a:prstGeom>
        </p:spPr>
        <p:txBody>
          <a:bodyPr vert="horz" wrap="square" lIns="0" tIns="11430" rIns="0" bIns="0" rtlCol="0">
            <a:spAutoFit/>
          </a:bodyPr>
          <a:lstStyle/>
          <a:p>
            <a:pPr marL="12700">
              <a:lnSpc>
                <a:spcPct val="100000"/>
              </a:lnSpc>
              <a:spcBef>
                <a:spcPts val="90"/>
              </a:spcBef>
            </a:pPr>
            <a:r>
              <a:rPr sz="2200" i="1" spc="-5" dirty="0">
                <a:solidFill>
                  <a:srgbClr val="FDFFFF"/>
                </a:solidFill>
                <a:latin typeface="Cambria"/>
                <a:cs typeface="Cambria"/>
              </a:rPr>
              <a:t>f</a:t>
            </a:r>
            <a:endParaRPr sz="2200">
              <a:latin typeface="Cambria"/>
              <a:cs typeface="Cambria"/>
            </a:endParaRPr>
          </a:p>
        </p:txBody>
      </p:sp>
      <p:grpSp>
        <p:nvGrpSpPr>
          <p:cNvPr id="14" name="object 14"/>
          <p:cNvGrpSpPr/>
          <p:nvPr/>
        </p:nvGrpSpPr>
        <p:grpSpPr>
          <a:xfrm>
            <a:off x="8226466" y="693726"/>
            <a:ext cx="1350010" cy="1398270"/>
            <a:chOff x="8226466" y="693726"/>
            <a:chExt cx="1350010" cy="1398270"/>
          </a:xfrm>
        </p:grpSpPr>
        <p:sp>
          <p:nvSpPr>
            <p:cNvPr id="15" name="object 15"/>
            <p:cNvSpPr/>
            <p:nvPr/>
          </p:nvSpPr>
          <p:spPr>
            <a:xfrm>
              <a:off x="8566717" y="1030416"/>
              <a:ext cx="576580" cy="704850"/>
            </a:xfrm>
            <a:custGeom>
              <a:avLst/>
              <a:gdLst/>
              <a:ahLst/>
              <a:cxnLst/>
              <a:rect l="l" t="t" r="r" b="b"/>
              <a:pathLst>
                <a:path w="576579" h="704850">
                  <a:moveTo>
                    <a:pt x="0" y="0"/>
                  </a:moveTo>
                  <a:lnTo>
                    <a:pt x="576329" y="704728"/>
                  </a:lnTo>
                </a:path>
              </a:pathLst>
            </a:custGeom>
            <a:ln w="18551">
              <a:solidFill>
                <a:srgbClr val="428ACE"/>
              </a:solidFill>
            </a:ln>
          </p:spPr>
          <p:txBody>
            <a:bodyPr wrap="square" lIns="0" tIns="0" rIns="0" bIns="0" rtlCol="0"/>
            <a:lstStyle/>
            <a:p>
              <a:endParaRPr/>
            </a:p>
          </p:txBody>
        </p:sp>
        <p:pic>
          <p:nvPicPr>
            <p:cNvPr id="16" name="object 16"/>
            <p:cNvPicPr/>
            <p:nvPr/>
          </p:nvPicPr>
          <p:blipFill>
            <a:blip r:embed="rId6" cstate="print"/>
            <a:stretch>
              <a:fillRect/>
            </a:stretch>
          </p:blipFill>
          <p:spPr>
            <a:xfrm>
              <a:off x="9084513" y="1680884"/>
              <a:ext cx="112798" cy="120577"/>
            </a:xfrm>
            <a:prstGeom prst="rect">
              <a:avLst/>
            </a:prstGeom>
          </p:spPr>
        </p:pic>
        <p:pic>
          <p:nvPicPr>
            <p:cNvPr id="17" name="object 17"/>
            <p:cNvPicPr/>
            <p:nvPr/>
          </p:nvPicPr>
          <p:blipFill>
            <a:blip r:embed="rId7" cstate="print"/>
            <a:stretch>
              <a:fillRect/>
            </a:stretch>
          </p:blipFill>
          <p:spPr>
            <a:xfrm>
              <a:off x="8226466" y="923287"/>
              <a:ext cx="1057484" cy="1168673"/>
            </a:xfrm>
            <a:prstGeom prst="rect">
              <a:avLst/>
            </a:prstGeom>
          </p:spPr>
        </p:pic>
        <p:pic>
          <p:nvPicPr>
            <p:cNvPr id="18" name="object 18"/>
            <p:cNvPicPr/>
            <p:nvPr/>
          </p:nvPicPr>
          <p:blipFill>
            <a:blip r:embed="rId8" cstate="print"/>
            <a:stretch>
              <a:fillRect/>
            </a:stretch>
          </p:blipFill>
          <p:spPr>
            <a:xfrm>
              <a:off x="8478237" y="1160069"/>
              <a:ext cx="545517" cy="664209"/>
            </a:xfrm>
            <a:prstGeom prst="rect">
              <a:avLst/>
            </a:prstGeom>
          </p:spPr>
        </p:pic>
        <p:pic>
          <p:nvPicPr>
            <p:cNvPr id="19" name="object 19"/>
            <p:cNvPicPr/>
            <p:nvPr/>
          </p:nvPicPr>
          <p:blipFill>
            <a:blip r:embed="rId9" cstate="print"/>
            <a:stretch>
              <a:fillRect/>
            </a:stretch>
          </p:blipFill>
          <p:spPr>
            <a:xfrm>
              <a:off x="8504752" y="693726"/>
              <a:ext cx="1071398" cy="514772"/>
            </a:xfrm>
            <a:prstGeom prst="rect">
              <a:avLst/>
            </a:prstGeom>
          </p:spPr>
        </p:pic>
      </p:grpSp>
      <p:sp>
        <p:nvSpPr>
          <p:cNvPr id="20" name="object 20"/>
          <p:cNvSpPr txBox="1"/>
          <p:nvPr/>
        </p:nvSpPr>
        <p:spPr>
          <a:xfrm>
            <a:off x="8645573" y="750080"/>
            <a:ext cx="794385" cy="293370"/>
          </a:xfrm>
          <a:prstGeom prst="rect">
            <a:avLst/>
          </a:prstGeom>
        </p:spPr>
        <p:txBody>
          <a:bodyPr vert="horz" wrap="square" lIns="0" tIns="13335" rIns="0" bIns="0" rtlCol="0">
            <a:spAutoFit/>
          </a:bodyPr>
          <a:lstStyle/>
          <a:p>
            <a:pPr marL="12700">
              <a:lnSpc>
                <a:spcPct val="100000"/>
              </a:lnSpc>
              <a:spcBef>
                <a:spcPts val="105"/>
              </a:spcBef>
            </a:pPr>
            <a:r>
              <a:rPr sz="1750" spc="-5" dirty="0">
                <a:solidFill>
                  <a:srgbClr val="FF0000"/>
                </a:solidFill>
                <a:latin typeface="Cambria"/>
                <a:cs typeface="Cambria"/>
              </a:rPr>
              <a:t>synapse</a:t>
            </a:r>
            <a:endParaRPr sz="1750">
              <a:latin typeface="Cambria"/>
              <a:cs typeface="Cambria"/>
            </a:endParaRPr>
          </a:p>
        </p:txBody>
      </p:sp>
      <p:grpSp>
        <p:nvGrpSpPr>
          <p:cNvPr id="21" name="object 21"/>
          <p:cNvGrpSpPr/>
          <p:nvPr/>
        </p:nvGrpSpPr>
        <p:grpSpPr>
          <a:xfrm>
            <a:off x="8167963" y="1100351"/>
            <a:ext cx="4013835" cy="2583180"/>
            <a:chOff x="8167963" y="1100351"/>
            <a:chExt cx="4013835" cy="2583180"/>
          </a:xfrm>
        </p:grpSpPr>
        <p:pic>
          <p:nvPicPr>
            <p:cNvPr id="22" name="object 22"/>
            <p:cNvPicPr/>
            <p:nvPr/>
          </p:nvPicPr>
          <p:blipFill>
            <a:blip r:embed="rId10" cstate="print"/>
            <a:stretch>
              <a:fillRect/>
            </a:stretch>
          </p:blipFill>
          <p:spPr>
            <a:xfrm>
              <a:off x="8792693" y="1100351"/>
              <a:ext cx="436601" cy="470131"/>
            </a:xfrm>
            <a:prstGeom prst="rect">
              <a:avLst/>
            </a:prstGeom>
          </p:spPr>
        </p:pic>
        <p:sp>
          <p:nvSpPr>
            <p:cNvPr id="23" name="object 23"/>
            <p:cNvSpPr/>
            <p:nvPr/>
          </p:nvSpPr>
          <p:spPr>
            <a:xfrm>
              <a:off x="8177488" y="2359271"/>
              <a:ext cx="703580" cy="0"/>
            </a:xfrm>
            <a:custGeom>
              <a:avLst/>
              <a:gdLst/>
              <a:ahLst/>
              <a:cxnLst/>
              <a:rect l="l" t="t" r="r" b="b"/>
              <a:pathLst>
                <a:path w="703579">
                  <a:moveTo>
                    <a:pt x="0" y="0"/>
                  </a:moveTo>
                  <a:lnTo>
                    <a:pt x="703134" y="0"/>
                  </a:lnTo>
                </a:path>
              </a:pathLst>
            </a:custGeom>
            <a:ln w="18550">
              <a:solidFill>
                <a:srgbClr val="006FC0"/>
              </a:solidFill>
            </a:ln>
          </p:spPr>
          <p:txBody>
            <a:bodyPr wrap="square" lIns="0" tIns="0" rIns="0" bIns="0" rtlCol="0"/>
            <a:lstStyle/>
            <a:p>
              <a:endParaRPr/>
            </a:p>
          </p:txBody>
        </p:sp>
        <p:pic>
          <p:nvPicPr>
            <p:cNvPr id="24" name="object 24"/>
            <p:cNvPicPr/>
            <p:nvPr/>
          </p:nvPicPr>
          <p:blipFill>
            <a:blip r:embed="rId11" cstate="print"/>
            <a:stretch>
              <a:fillRect/>
            </a:stretch>
          </p:blipFill>
          <p:spPr>
            <a:xfrm>
              <a:off x="8855762" y="2303991"/>
              <a:ext cx="110572" cy="110560"/>
            </a:xfrm>
            <a:prstGeom prst="rect">
              <a:avLst/>
            </a:prstGeom>
          </p:spPr>
        </p:pic>
        <p:sp>
          <p:nvSpPr>
            <p:cNvPr id="25" name="object 25"/>
            <p:cNvSpPr/>
            <p:nvPr/>
          </p:nvSpPr>
          <p:spPr>
            <a:xfrm>
              <a:off x="8440468" y="2977648"/>
              <a:ext cx="696595" cy="696595"/>
            </a:xfrm>
            <a:custGeom>
              <a:avLst/>
              <a:gdLst/>
              <a:ahLst/>
              <a:cxnLst/>
              <a:rect l="l" t="t" r="r" b="b"/>
              <a:pathLst>
                <a:path w="696595" h="696595">
                  <a:moveTo>
                    <a:pt x="0" y="696195"/>
                  </a:moveTo>
                  <a:lnTo>
                    <a:pt x="696270" y="0"/>
                  </a:lnTo>
                </a:path>
              </a:pathLst>
            </a:custGeom>
            <a:ln w="18551">
              <a:solidFill>
                <a:srgbClr val="006FC0"/>
              </a:solidFill>
            </a:ln>
          </p:spPr>
          <p:txBody>
            <a:bodyPr wrap="square" lIns="0" tIns="0" rIns="0" bIns="0" rtlCol="0"/>
            <a:lstStyle/>
            <a:p>
              <a:endParaRPr/>
            </a:p>
          </p:txBody>
        </p:sp>
        <p:pic>
          <p:nvPicPr>
            <p:cNvPr id="26" name="object 26"/>
            <p:cNvPicPr/>
            <p:nvPr/>
          </p:nvPicPr>
          <p:blipFill>
            <a:blip r:embed="rId12" cstate="print"/>
            <a:stretch>
              <a:fillRect/>
            </a:stretch>
          </p:blipFill>
          <p:spPr>
            <a:xfrm>
              <a:off x="9080060" y="2917081"/>
              <a:ext cx="117250" cy="117238"/>
            </a:xfrm>
            <a:prstGeom prst="rect">
              <a:avLst/>
            </a:prstGeom>
          </p:spPr>
        </p:pic>
        <p:pic>
          <p:nvPicPr>
            <p:cNvPr id="27" name="object 27"/>
            <p:cNvPicPr/>
            <p:nvPr/>
          </p:nvPicPr>
          <p:blipFill>
            <a:blip r:embed="rId13" cstate="print"/>
            <a:stretch>
              <a:fillRect/>
            </a:stretch>
          </p:blipFill>
          <p:spPr>
            <a:xfrm>
              <a:off x="8616808" y="2920699"/>
              <a:ext cx="402122" cy="402060"/>
            </a:xfrm>
            <a:prstGeom prst="rect">
              <a:avLst/>
            </a:prstGeom>
          </p:spPr>
        </p:pic>
        <p:sp>
          <p:nvSpPr>
            <p:cNvPr id="28" name="object 28"/>
            <p:cNvSpPr/>
            <p:nvPr/>
          </p:nvSpPr>
          <p:spPr>
            <a:xfrm>
              <a:off x="10728067" y="2359271"/>
              <a:ext cx="1368425" cy="0"/>
            </a:xfrm>
            <a:custGeom>
              <a:avLst/>
              <a:gdLst/>
              <a:ahLst/>
              <a:cxnLst/>
              <a:rect l="l" t="t" r="r" b="b"/>
              <a:pathLst>
                <a:path w="1368425">
                  <a:moveTo>
                    <a:pt x="0" y="0"/>
                  </a:moveTo>
                  <a:lnTo>
                    <a:pt x="1367865" y="0"/>
                  </a:lnTo>
                </a:path>
              </a:pathLst>
            </a:custGeom>
            <a:ln w="18550">
              <a:solidFill>
                <a:srgbClr val="00AF50"/>
              </a:solidFill>
            </a:ln>
          </p:spPr>
          <p:txBody>
            <a:bodyPr wrap="square" lIns="0" tIns="0" rIns="0" bIns="0" rtlCol="0"/>
            <a:lstStyle/>
            <a:p>
              <a:endParaRPr/>
            </a:p>
          </p:txBody>
        </p:sp>
        <p:pic>
          <p:nvPicPr>
            <p:cNvPr id="29" name="object 29"/>
            <p:cNvPicPr/>
            <p:nvPr/>
          </p:nvPicPr>
          <p:blipFill>
            <a:blip r:embed="rId14" cstate="print"/>
            <a:stretch>
              <a:fillRect/>
            </a:stretch>
          </p:blipFill>
          <p:spPr>
            <a:xfrm>
              <a:off x="12071072" y="2303991"/>
              <a:ext cx="110572" cy="110560"/>
            </a:xfrm>
            <a:prstGeom prst="rect">
              <a:avLst/>
            </a:prstGeom>
          </p:spPr>
        </p:pic>
        <p:pic>
          <p:nvPicPr>
            <p:cNvPr id="30" name="object 30"/>
            <p:cNvPicPr/>
            <p:nvPr/>
          </p:nvPicPr>
          <p:blipFill>
            <a:blip r:embed="rId15" cstate="print"/>
            <a:stretch>
              <a:fillRect/>
            </a:stretch>
          </p:blipFill>
          <p:spPr>
            <a:xfrm>
              <a:off x="10661463" y="2293696"/>
              <a:ext cx="1447084" cy="507816"/>
            </a:xfrm>
            <a:prstGeom prst="rect">
              <a:avLst/>
            </a:prstGeom>
          </p:spPr>
        </p:pic>
      </p:grpSp>
      <p:sp>
        <p:nvSpPr>
          <p:cNvPr id="31" name="object 31"/>
          <p:cNvSpPr txBox="1"/>
          <p:nvPr/>
        </p:nvSpPr>
        <p:spPr>
          <a:xfrm>
            <a:off x="10801171" y="2350977"/>
            <a:ext cx="1174115" cy="293370"/>
          </a:xfrm>
          <a:prstGeom prst="rect">
            <a:avLst/>
          </a:prstGeom>
        </p:spPr>
        <p:txBody>
          <a:bodyPr vert="horz" wrap="square" lIns="0" tIns="13335" rIns="0" bIns="0" rtlCol="0">
            <a:spAutoFit/>
          </a:bodyPr>
          <a:lstStyle/>
          <a:p>
            <a:pPr marL="12700">
              <a:lnSpc>
                <a:spcPct val="100000"/>
              </a:lnSpc>
              <a:spcBef>
                <a:spcPts val="105"/>
              </a:spcBef>
            </a:pPr>
            <a:r>
              <a:rPr sz="1750" dirty="0">
                <a:solidFill>
                  <a:srgbClr val="00AF50"/>
                </a:solidFill>
                <a:latin typeface="Cambria"/>
                <a:cs typeface="Cambria"/>
              </a:rPr>
              <a:t>output</a:t>
            </a:r>
            <a:r>
              <a:rPr sz="1750" spc="-65" dirty="0">
                <a:solidFill>
                  <a:srgbClr val="00AF50"/>
                </a:solidFill>
                <a:latin typeface="Cambria"/>
                <a:cs typeface="Cambria"/>
              </a:rPr>
              <a:t> </a:t>
            </a:r>
            <a:r>
              <a:rPr sz="1750" dirty="0">
                <a:solidFill>
                  <a:srgbClr val="00AF50"/>
                </a:solidFill>
                <a:latin typeface="Cambria"/>
                <a:cs typeface="Cambria"/>
              </a:rPr>
              <a:t>axon</a:t>
            </a:r>
            <a:endParaRPr sz="1750">
              <a:latin typeface="Cambria"/>
              <a:cs typeface="Cambria"/>
            </a:endParaRPr>
          </a:p>
        </p:txBody>
      </p:sp>
      <p:grpSp>
        <p:nvGrpSpPr>
          <p:cNvPr id="32" name="object 32"/>
          <p:cNvGrpSpPr/>
          <p:nvPr/>
        </p:nvGrpSpPr>
        <p:grpSpPr>
          <a:xfrm>
            <a:off x="9972707" y="1702013"/>
            <a:ext cx="1886585" cy="1997075"/>
            <a:chOff x="9972707" y="1702013"/>
            <a:chExt cx="1886585" cy="1997075"/>
          </a:xfrm>
        </p:grpSpPr>
        <p:pic>
          <p:nvPicPr>
            <p:cNvPr id="33" name="object 33"/>
            <p:cNvPicPr/>
            <p:nvPr/>
          </p:nvPicPr>
          <p:blipFill>
            <a:blip r:embed="rId16" cstate="print"/>
            <a:stretch>
              <a:fillRect/>
            </a:stretch>
          </p:blipFill>
          <p:spPr>
            <a:xfrm>
              <a:off x="10583451" y="1702013"/>
              <a:ext cx="1275289" cy="603944"/>
            </a:xfrm>
            <a:prstGeom prst="rect">
              <a:avLst/>
            </a:prstGeom>
          </p:spPr>
        </p:pic>
        <p:pic>
          <p:nvPicPr>
            <p:cNvPr id="34" name="object 34"/>
            <p:cNvPicPr/>
            <p:nvPr/>
          </p:nvPicPr>
          <p:blipFill>
            <a:blip r:embed="rId17" cstate="print"/>
            <a:stretch>
              <a:fillRect/>
            </a:stretch>
          </p:blipFill>
          <p:spPr>
            <a:xfrm>
              <a:off x="9972707" y="3010204"/>
              <a:ext cx="1328812" cy="688682"/>
            </a:xfrm>
            <a:prstGeom prst="rect">
              <a:avLst/>
            </a:prstGeom>
          </p:spPr>
        </p:pic>
      </p:grpSp>
      <p:sp>
        <p:nvSpPr>
          <p:cNvPr id="35" name="object 35"/>
          <p:cNvSpPr txBox="1"/>
          <p:nvPr/>
        </p:nvSpPr>
        <p:spPr>
          <a:xfrm>
            <a:off x="10115198" y="3068413"/>
            <a:ext cx="997585" cy="293370"/>
          </a:xfrm>
          <a:prstGeom prst="rect">
            <a:avLst/>
          </a:prstGeom>
        </p:spPr>
        <p:txBody>
          <a:bodyPr vert="horz" wrap="square" lIns="0" tIns="13335" rIns="0" bIns="0" rtlCol="0">
            <a:spAutoFit/>
          </a:bodyPr>
          <a:lstStyle/>
          <a:p>
            <a:pPr marL="12700">
              <a:lnSpc>
                <a:spcPct val="100000"/>
              </a:lnSpc>
              <a:spcBef>
                <a:spcPts val="105"/>
              </a:spcBef>
            </a:pPr>
            <a:r>
              <a:rPr sz="1750" spc="-5" dirty="0">
                <a:solidFill>
                  <a:srgbClr val="6F2F9F"/>
                </a:solidFill>
                <a:latin typeface="Cambria"/>
                <a:cs typeface="Cambria"/>
              </a:rPr>
              <a:t>Activation</a:t>
            </a:r>
            <a:endParaRPr sz="1750">
              <a:latin typeface="Cambria"/>
              <a:cs typeface="Cambria"/>
            </a:endParaRPr>
          </a:p>
        </p:txBody>
      </p:sp>
      <p:sp>
        <p:nvSpPr>
          <p:cNvPr id="36" name="object 36"/>
          <p:cNvSpPr txBox="1"/>
          <p:nvPr/>
        </p:nvSpPr>
        <p:spPr>
          <a:xfrm>
            <a:off x="10206290" y="3246775"/>
            <a:ext cx="816610" cy="293370"/>
          </a:xfrm>
          <a:prstGeom prst="rect">
            <a:avLst/>
          </a:prstGeom>
        </p:spPr>
        <p:txBody>
          <a:bodyPr vert="horz" wrap="square" lIns="0" tIns="13335" rIns="0" bIns="0" rtlCol="0">
            <a:spAutoFit/>
          </a:bodyPr>
          <a:lstStyle/>
          <a:p>
            <a:pPr marL="12700">
              <a:lnSpc>
                <a:spcPct val="100000"/>
              </a:lnSpc>
              <a:spcBef>
                <a:spcPts val="105"/>
              </a:spcBef>
            </a:pPr>
            <a:r>
              <a:rPr sz="1750" spc="-5" dirty="0">
                <a:solidFill>
                  <a:srgbClr val="6F2F9F"/>
                </a:solidFill>
                <a:latin typeface="Cambria"/>
                <a:cs typeface="Cambria"/>
              </a:rPr>
              <a:t>function</a:t>
            </a:r>
            <a:endParaRPr sz="1750">
              <a:latin typeface="Cambria"/>
              <a:cs typeface="Cambria"/>
            </a:endParaRPr>
          </a:p>
        </p:txBody>
      </p:sp>
      <p:grpSp>
        <p:nvGrpSpPr>
          <p:cNvPr id="37" name="object 37"/>
          <p:cNvGrpSpPr/>
          <p:nvPr/>
        </p:nvGrpSpPr>
        <p:grpSpPr>
          <a:xfrm>
            <a:off x="4539184" y="2245001"/>
            <a:ext cx="6233795" cy="4622800"/>
            <a:chOff x="4539184" y="2245001"/>
            <a:chExt cx="6233795" cy="4622800"/>
          </a:xfrm>
        </p:grpSpPr>
        <p:sp>
          <p:nvSpPr>
            <p:cNvPr id="38" name="object 38"/>
            <p:cNvSpPr/>
            <p:nvPr/>
          </p:nvSpPr>
          <p:spPr>
            <a:xfrm>
              <a:off x="10636046" y="2482446"/>
              <a:ext cx="0" cy="678815"/>
            </a:xfrm>
            <a:custGeom>
              <a:avLst/>
              <a:gdLst/>
              <a:ahLst/>
              <a:cxnLst/>
              <a:rect l="l" t="t" r="r" b="b"/>
              <a:pathLst>
                <a:path h="678814">
                  <a:moveTo>
                    <a:pt x="0" y="678758"/>
                  </a:moveTo>
                  <a:lnTo>
                    <a:pt x="0" y="0"/>
                  </a:lnTo>
                </a:path>
              </a:pathLst>
            </a:custGeom>
            <a:ln w="9276">
              <a:solidFill>
                <a:srgbClr val="FFFFFF"/>
              </a:solidFill>
            </a:ln>
          </p:spPr>
          <p:txBody>
            <a:bodyPr wrap="square" lIns="0" tIns="0" rIns="0" bIns="0" rtlCol="0"/>
            <a:lstStyle/>
            <a:p>
              <a:endParaRPr/>
            </a:p>
          </p:txBody>
        </p:sp>
        <p:pic>
          <p:nvPicPr>
            <p:cNvPr id="39" name="object 39"/>
            <p:cNvPicPr/>
            <p:nvPr/>
          </p:nvPicPr>
          <p:blipFill>
            <a:blip r:embed="rId18" cstate="print"/>
            <a:stretch>
              <a:fillRect/>
            </a:stretch>
          </p:blipFill>
          <p:spPr>
            <a:xfrm>
              <a:off x="10515363" y="2245001"/>
              <a:ext cx="257414" cy="264342"/>
            </a:xfrm>
            <a:prstGeom prst="rect">
              <a:avLst/>
            </a:prstGeom>
          </p:spPr>
        </p:pic>
        <p:pic>
          <p:nvPicPr>
            <p:cNvPr id="40" name="object 40"/>
            <p:cNvPicPr/>
            <p:nvPr/>
          </p:nvPicPr>
          <p:blipFill>
            <a:blip r:embed="rId19" cstate="print"/>
            <a:stretch>
              <a:fillRect/>
            </a:stretch>
          </p:blipFill>
          <p:spPr>
            <a:xfrm>
              <a:off x="10553210" y="2271899"/>
              <a:ext cx="174855" cy="174837"/>
            </a:xfrm>
            <a:prstGeom prst="rect">
              <a:avLst/>
            </a:prstGeom>
          </p:spPr>
        </p:pic>
        <p:pic>
          <p:nvPicPr>
            <p:cNvPr id="41" name="object 41"/>
            <p:cNvPicPr/>
            <p:nvPr/>
          </p:nvPicPr>
          <p:blipFill>
            <a:blip r:embed="rId20" cstate="print"/>
            <a:stretch>
              <a:fillRect/>
            </a:stretch>
          </p:blipFill>
          <p:spPr>
            <a:xfrm>
              <a:off x="8254295" y="3650192"/>
              <a:ext cx="257414" cy="257386"/>
            </a:xfrm>
            <a:prstGeom prst="rect">
              <a:avLst/>
            </a:prstGeom>
          </p:spPr>
        </p:pic>
        <p:pic>
          <p:nvPicPr>
            <p:cNvPr id="42" name="object 42"/>
            <p:cNvPicPr/>
            <p:nvPr/>
          </p:nvPicPr>
          <p:blipFill>
            <a:blip r:embed="rId21" cstate="print"/>
            <a:stretch>
              <a:fillRect/>
            </a:stretch>
          </p:blipFill>
          <p:spPr>
            <a:xfrm>
              <a:off x="8294275" y="3675977"/>
              <a:ext cx="174855" cy="174837"/>
            </a:xfrm>
            <a:prstGeom prst="rect">
              <a:avLst/>
            </a:prstGeom>
          </p:spPr>
        </p:pic>
        <p:sp>
          <p:nvSpPr>
            <p:cNvPr id="43" name="object 43"/>
            <p:cNvSpPr/>
            <p:nvPr/>
          </p:nvSpPr>
          <p:spPr>
            <a:xfrm>
              <a:off x="7396341" y="3884483"/>
              <a:ext cx="861694" cy="843915"/>
            </a:xfrm>
            <a:custGeom>
              <a:avLst/>
              <a:gdLst/>
              <a:ahLst/>
              <a:cxnLst/>
              <a:rect l="l" t="t" r="r" b="b"/>
              <a:pathLst>
                <a:path w="861695" h="843914">
                  <a:moveTo>
                    <a:pt x="0" y="843763"/>
                  </a:moveTo>
                  <a:lnTo>
                    <a:pt x="861664" y="0"/>
                  </a:lnTo>
                </a:path>
              </a:pathLst>
            </a:custGeom>
            <a:ln w="18551">
              <a:solidFill>
                <a:srgbClr val="00AF50"/>
              </a:solidFill>
            </a:ln>
          </p:spPr>
          <p:txBody>
            <a:bodyPr wrap="square" lIns="0" tIns="0" rIns="0" bIns="0" rtlCol="0"/>
            <a:lstStyle/>
            <a:p>
              <a:endParaRPr/>
            </a:p>
          </p:txBody>
        </p:sp>
        <p:pic>
          <p:nvPicPr>
            <p:cNvPr id="44" name="object 44"/>
            <p:cNvPicPr/>
            <p:nvPr/>
          </p:nvPicPr>
          <p:blipFill>
            <a:blip r:embed="rId22" cstate="print"/>
            <a:stretch>
              <a:fillRect/>
            </a:stretch>
          </p:blipFill>
          <p:spPr>
            <a:xfrm>
              <a:off x="8201606" y="3824565"/>
              <a:ext cx="117621" cy="116867"/>
            </a:xfrm>
            <a:prstGeom prst="rect">
              <a:avLst/>
            </a:prstGeom>
          </p:spPr>
        </p:pic>
        <p:pic>
          <p:nvPicPr>
            <p:cNvPr id="45" name="object 45"/>
            <p:cNvPicPr/>
            <p:nvPr/>
          </p:nvPicPr>
          <p:blipFill>
            <a:blip r:embed="rId23" cstate="print"/>
            <a:stretch>
              <a:fillRect/>
            </a:stretch>
          </p:blipFill>
          <p:spPr>
            <a:xfrm>
              <a:off x="7252467" y="3733669"/>
              <a:ext cx="1377512" cy="1370408"/>
            </a:xfrm>
            <a:prstGeom prst="rect">
              <a:avLst/>
            </a:prstGeom>
          </p:spPr>
        </p:pic>
        <p:pic>
          <p:nvPicPr>
            <p:cNvPr id="46" name="object 46"/>
            <p:cNvPicPr/>
            <p:nvPr/>
          </p:nvPicPr>
          <p:blipFill>
            <a:blip r:embed="rId24" cstate="print"/>
            <a:stretch>
              <a:fillRect/>
            </a:stretch>
          </p:blipFill>
          <p:spPr>
            <a:xfrm>
              <a:off x="7500234" y="4007892"/>
              <a:ext cx="858324" cy="828039"/>
            </a:xfrm>
            <a:prstGeom prst="rect">
              <a:avLst/>
            </a:prstGeom>
          </p:spPr>
        </p:pic>
        <p:pic>
          <p:nvPicPr>
            <p:cNvPr id="47" name="object 47"/>
            <p:cNvPicPr/>
            <p:nvPr/>
          </p:nvPicPr>
          <p:blipFill>
            <a:blip r:embed="rId25" cstate="print"/>
            <a:stretch>
              <a:fillRect/>
            </a:stretch>
          </p:blipFill>
          <p:spPr>
            <a:xfrm>
              <a:off x="5861040" y="4603190"/>
              <a:ext cx="1683626" cy="1683446"/>
            </a:xfrm>
            <a:prstGeom prst="rect">
              <a:avLst/>
            </a:prstGeom>
          </p:spPr>
        </p:pic>
        <p:sp>
          <p:nvSpPr>
            <p:cNvPr id="48" name="object 48"/>
            <p:cNvSpPr/>
            <p:nvPr/>
          </p:nvSpPr>
          <p:spPr>
            <a:xfrm>
              <a:off x="5901299" y="4636899"/>
              <a:ext cx="1596390" cy="1587500"/>
            </a:xfrm>
            <a:custGeom>
              <a:avLst/>
              <a:gdLst/>
              <a:ahLst/>
              <a:cxnLst/>
              <a:rect l="l" t="t" r="r" b="b"/>
              <a:pathLst>
                <a:path w="1596390" h="1587500">
                  <a:moveTo>
                    <a:pt x="942367" y="1574799"/>
                  </a:moveTo>
                  <a:lnTo>
                    <a:pt x="637459" y="1574799"/>
                  </a:lnTo>
                  <a:lnTo>
                    <a:pt x="656289" y="1587499"/>
                  </a:lnTo>
                  <a:lnTo>
                    <a:pt x="923443" y="1587499"/>
                  </a:lnTo>
                  <a:lnTo>
                    <a:pt x="942367" y="1574799"/>
                  </a:lnTo>
                  <a:close/>
                </a:path>
                <a:path w="1596390" h="1587500">
                  <a:moveTo>
                    <a:pt x="677996" y="1562099"/>
                  </a:moveTo>
                  <a:lnTo>
                    <a:pt x="581338" y="1562099"/>
                  </a:lnTo>
                  <a:lnTo>
                    <a:pt x="599983" y="1574799"/>
                  </a:lnTo>
                  <a:lnTo>
                    <a:pt x="696548" y="1574799"/>
                  </a:lnTo>
                  <a:lnTo>
                    <a:pt x="677996" y="1562099"/>
                  </a:lnTo>
                  <a:close/>
                </a:path>
                <a:path w="1596390" h="1587500">
                  <a:moveTo>
                    <a:pt x="998673" y="1562099"/>
                  </a:moveTo>
                  <a:lnTo>
                    <a:pt x="901830" y="1562099"/>
                  </a:lnTo>
                  <a:lnTo>
                    <a:pt x="883185" y="1574799"/>
                  </a:lnTo>
                  <a:lnTo>
                    <a:pt x="980028" y="1574799"/>
                  </a:lnTo>
                  <a:lnTo>
                    <a:pt x="998673" y="1562099"/>
                  </a:lnTo>
                  <a:close/>
                </a:path>
                <a:path w="1596390" h="1587500">
                  <a:moveTo>
                    <a:pt x="622710" y="1549399"/>
                  </a:moveTo>
                  <a:lnTo>
                    <a:pt x="544419" y="1549399"/>
                  </a:lnTo>
                  <a:lnTo>
                    <a:pt x="562878" y="1562099"/>
                  </a:lnTo>
                  <a:lnTo>
                    <a:pt x="641076" y="1562099"/>
                  </a:lnTo>
                  <a:lnTo>
                    <a:pt x="622710" y="1549399"/>
                  </a:lnTo>
                  <a:close/>
                </a:path>
                <a:path w="1596390" h="1587500">
                  <a:moveTo>
                    <a:pt x="1054237" y="1549399"/>
                  </a:moveTo>
                  <a:lnTo>
                    <a:pt x="975668" y="1549399"/>
                  </a:lnTo>
                  <a:lnTo>
                    <a:pt x="957301" y="1562099"/>
                  </a:lnTo>
                  <a:lnTo>
                    <a:pt x="1035871" y="1562099"/>
                  </a:lnTo>
                  <a:lnTo>
                    <a:pt x="1054237" y="1549399"/>
                  </a:lnTo>
                  <a:close/>
                </a:path>
                <a:path w="1596390" h="1587500">
                  <a:moveTo>
                    <a:pt x="568166" y="1536699"/>
                  </a:moveTo>
                  <a:lnTo>
                    <a:pt x="507963" y="1536699"/>
                  </a:lnTo>
                  <a:lnTo>
                    <a:pt x="526052" y="1549399"/>
                  </a:lnTo>
                  <a:lnTo>
                    <a:pt x="586254" y="1549399"/>
                  </a:lnTo>
                  <a:lnTo>
                    <a:pt x="568166" y="1536699"/>
                  </a:lnTo>
                  <a:close/>
                </a:path>
                <a:path w="1596390" h="1587500">
                  <a:moveTo>
                    <a:pt x="1090693" y="1536699"/>
                  </a:moveTo>
                  <a:lnTo>
                    <a:pt x="1030212" y="1536699"/>
                  </a:lnTo>
                  <a:lnTo>
                    <a:pt x="1012124" y="1549399"/>
                  </a:lnTo>
                  <a:lnTo>
                    <a:pt x="1072512" y="1549399"/>
                  </a:lnTo>
                  <a:lnTo>
                    <a:pt x="1090693" y="1536699"/>
                  </a:lnTo>
                  <a:close/>
                </a:path>
                <a:path w="1596390" h="1587500">
                  <a:moveTo>
                    <a:pt x="497017" y="1511299"/>
                  </a:moveTo>
                  <a:lnTo>
                    <a:pt x="454347" y="1511299"/>
                  </a:lnTo>
                  <a:lnTo>
                    <a:pt x="489967" y="1536699"/>
                  </a:lnTo>
                  <a:lnTo>
                    <a:pt x="550170" y="1536699"/>
                  </a:lnTo>
                  <a:lnTo>
                    <a:pt x="532360" y="1523999"/>
                  </a:lnTo>
                  <a:lnTo>
                    <a:pt x="514642" y="1523999"/>
                  </a:lnTo>
                  <a:lnTo>
                    <a:pt x="497017" y="1511299"/>
                  </a:lnTo>
                  <a:close/>
                </a:path>
                <a:path w="1596390" h="1587500">
                  <a:moveTo>
                    <a:pt x="1144309" y="1511299"/>
                  </a:moveTo>
                  <a:lnTo>
                    <a:pt x="1101360" y="1511299"/>
                  </a:lnTo>
                  <a:lnTo>
                    <a:pt x="1083736" y="1523999"/>
                  </a:lnTo>
                  <a:lnTo>
                    <a:pt x="1066111" y="1523999"/>
                  </a:lnTo>
                  <a:lnTo>
                    <a:pt x="1048115" y="1536699"/>
                  </a:lnTo>
                  <a:lnTo>
                    <a:pt x="1108689" y="1536699"/>
                  </a:lnTo>
                  <a:lnTo>
                    <a:pt x="1144309" y="1511299"/>
                  </a:lnTo>
                  <a:close/>
                </a:path>
                <a:path w="1596390" h="1587500">
                  <a:moveTo>
                    <a:pt x="236378" y="1334750"/>
                  </a:moveTo>
                  <a:lnTo>
                    <a:pt x="257135" y="1384299"/>
                  </a:lnTo>
                  <a:lnTo>
                    <a:pt x="287654" y="1409699"/>
                  </a:lnTo>
                  <a:lnTo>
                    <a:pt x="319286" y="1435099"/>
                  </a:lnTo>
                  <a:lnTo>
                    <a:pt x="351752" y="1460499"/>
                  </a:lnTo>
                  <a:lnTo>
                    <a:pt x="368449" y="1473199"/>
                  </a:lnTo>
                  <a:lnTo>
                    <a:pt x="385239" y="1473199"/>
                  </a:lnTo>
                  <a:lnTo>
                    <a:pt x="436815" y="1511299"/>
                  </a:lnTo>
                  <a:lnTo>
                    <a:pt x="479578" y="1511299"/>
                  </a:lnTo>
                  <a:lnTo>
                    <a:pt x="445071" y="1485899"/>
                  </a:lnTo>
                  <a:lnTo>
                    <a:pt x="428188" y="1485899"/>
                  </a:lnTo>
                  <a:lnTo>
                    <a:pt x="394701" y="1460499"/>
                  </a:lnTo>
                  <a:lnTo>
                    <a:pt x="378282" y="1447799"/>
                  </a:lnTo>
                  <a:lnTo>
                    <a:pt x="362049" y="1447799"/>
                  </a:lnTo>
                  <a:lnTo>
                    <a:pt x="330324" y="1422399"/>
                  </a:lnTo>
                  <a:lnTo>
                    <a:pt x="314740" y="1409699"/>
                  </a:lnTo>
                  <a:lnTo>
                    <a:pt x="299435" y="1396999"/>
                  </a:lnTo>
                  <a:lnTo>
                    <a:pt x="284407" y="1384299"/>
                  </a:lnTo>
                  <a:lnTo>
                    <a:pt x="255002" y="1358899"/>
                  </a:lnTo>
                  <a:lnTo>
                    <a:pt x="231997" y="1358899"/>
                  </a:lnTo>
                  <a:lnTo>
                    <a:pt x="240809" y="1346199"/>
                  </a:lnTo>
                  <a:lnTo>
                    <a:pt x="243932" y="1346199"/>
                  </a:lnTo>
                  <a:lnTo>
                    <a:pt x="236378" y="1334750"/>
                  </a:lnTo>
                  <a:close/>
                </a:path>
                <a:path w="1596390" h="1587500">
                  <a:moveTo>
                    <a:pt x="1176497" y="88899"/>
                  </a:moveTo>
                  <a:lnTo>
                    <a:pt x="1133734" y="88899"/>
                  </a:lnTo>
                  <a:lnTo>
                    <a:pt x="1150895" y="101599"/>
                  </a:lnTo>
                  <a:lnTo>
                    <a:pt x="1167778" y="114299"/>
                  </a:lnTo>
                  <a:lnTo>
                    <a:pt x="1184568" y="114299"/>
                  </a:lnTo>
                  <a:lnTo>
                    <a:pt x="1201172" y="126999"/>
                  </a:lnTo>
                  <a:lnTo>
                    <a:pt x="1233824" y="152399"/>
                  </a:lnTo>
                  <a:lnTo>
                    <a:pt x="1265456" y="177799"/>
                  </a:lnTo>
                  <a:lnTo>
                    <a:pt x="1281040" y="177799"/>
                  </a:lnTo>
                  <a:lnTo>
                    <a:pt x="1296346" y="190499"/>
                  </a:lnTo>
                  <a:lnTo>
                    <a:pt x="1311280" y="203199"/>
                  </a:lnTo>
                  <a:lnTo>
                    <a:pt x="1326122" y="228599"/>
                  </a:lnTo>
                  <a:lnTo>
                    <a:pt x="1340686" y="241299"/>
                  </a:lnTo>
                  <a:lnTo>
                    <a:pt x="1382614" y="279399"/>
                  </a:lnTo>
                  <a:lnTo>
                    <a:pt x="1420183" y="330199"/>
                  </a:lnTo>
                  <a:lnTo>
                    <a:pt x="1431871" y="342899"/>
                  </a:lnTo>
                  <a:lnTo>
                    <a:pt x="1443095" y="355599"/>
                  </a:lnTo>
                  <a:lnTo>
                    <a:pt x="1453762" y="368299"/>
                  </a:lnTo>
                  <a:lnTo>
                    <a:pt x="1464059" y="393699"/>
                  </a:lnTo>
                  <a:lnTo>
                    <a:pt x="1473892" y="406399"/>
                  </a:lnTo>
                  <a:lnTo>
                    <a:pt x="1483354" y="419099"/>
                  </a:lnTo>
                  <a:lnTo>
                    <a:pt x="1492351" y="444499"/>
                  </a:lnTo>
                  <a:lnTo>
                    <a:pt x="1500886" y="457199"/>
                  </a:lnTo>
                  <a:lnTo>
                    <a:pt x="1508863" y="469899"/>
                  </a:lnTo>
                  <a:lnTo>
                    <a:pt x="1516562" y="495299"/>
                  </a:lnTo>
                  <a:lnTo>
                    <a:pt x="1523705" y="507999"/>
                  </a:lnTo>
                  <a:lnTo>
                    <a:pt x="1530384" y="533399"/>
                  </a:lnTo>
                  <a:lnTo>
                    <a:pt x="1536692" y="546099"/>
                  </a:lnTo>
                  <a:lnTo>
                    <a:pt x="1542536" y="558799"/>
                  </a:lnTo>
                  <a:lnTo>
                    <a:pt x="1547823" y="584199"/>
                  </a:lnTo>
                  <a:lnTo>
                    <a:pt x="1552832" y="596899"/>
                  </a:lnTo>
                  <a:lnTo>
                    <a:pt x="1557285" y="622299"/>
                  </a:lnTo>
                  <a:lnTo>
                    <a:pt x="1561366" y="634999"/>
                  </a:lnTo>
                  <a:lnTo>
                    <a:pt x="1564984" y="660399"/>
                  </a:lnTo>
                  <a:lnTo>
                    <a:pt x="1568045" y="673099"/>
                  </a:lnTo>
                  <a:lnTo>
                    <a:pt x="1570828" y="685799"/>
                  </a:lnTo>
                  <a:lnTo>
                    <a:pt x="1572961" y="711199"/>
                  </a:lnTo>
                  <a:lnTo>
                    <a:pt x="1574817" y="723899"/>
                  </a:lnTo>
                  <a:lnTo>
                    <a:pt x="1576208" y="749299"/>
                  </a:lnTo>
                  <a:lnTo>
                    <a:pt x="1577136" y="761999"/>
                  </a:lnTo>
                  <a:lnTo>
                    <a:pt x="1577600" y="787399"/>
                  </a:lnTo>
                  <a:lnTo>
                    <a:pt x="1577600" y="800099"/>
                  </a:lnTo>
                  <a:lnTo>
                    <a:pt x="1577228" y="825499"/>
                  </a:lnTo>
                  <a:lnTo>
                    <a:pt x="1576301" y="838199"/>
                  </a:lnTo>
                  <a:lnTo>
                    <a:pt x="1575002" y="863599"/>
                  </a:lnTo>
                  <a:lnTo>
                    <a:pt x="1573240" y="876299"/>
                  </a:lnTo>
                  <a:lnTo>
                    <a:pt x="1571013" y="901699"/>
                  </a:lnTo>
                  <a:lnTo>
                    <a:pt x="1568416" y="914399"/>
                  </a:lnTo>
                  <a:lnTo>
                    <a:pt x="1565262" y="939799"/>
                  </a:lnTo>
                  <a:lnTo>
                    <a:pt x="1561737" y="952499"/>
                  </a:lnTo>
                  <a:lnTo>
                    <a:pt x="1557749" y="965199"/>
                  </a:lnTo>
                  <a:lnTo>
                    <a:pt x="1553296" y="990599"/>
                  </a:lnTo>
                  <a:lnTo>
                    <a:pt x="1548380" y="1003299"/>
                  </a:lnTo>
                  <a:lnTo>
                    <a:pt x="1543092" y="1028699"/>
                  </a:lnTo>
                  <a:lnTo>
                    <a:pt x="1537341" y="1041399"/>
                  </a:lnTo>
                  <a:lnTo>
                    <a:pt x="1531126" y="1066799"/>
                  </a:lnTo>
                  <a:lnTo>
                    <a:pt x="1524447" y="1079499"/>
                  </a:lnTo>
                  <a:lnTo>
                    <a:pt x="1517304" y="1092199"/>
                  </a:lnTo>
                  <a:lnTo>
                    <a:pt x="1509791" y="1117599"/>
                  </a:lnTo>
                  <a:lnTo>
                    <a:pt x="1501813" y="1130299"/>
                  </a:lnTo>
                  <a:lnTo>
                    <a:pt x="1493372" y="1142999"/>
                  </a:lnTo>
                  <a:lnTo>
                    <a:pt x="1484467" y="1168399"/>
                  </a:lnTo>
                  <a:lnTo>
                    <a:pt x="1475191" y="1181099"/>
                  </a:lnTo>
                  <a:lnTo>
                    <a:pt x="1465358" y="1193799"/>
                  </a:lnTo>
                  <a:lnTo>
                    <a:pt x="1455154" y="1219199"/>
                  </a:lnTo>
                  <a:lnTo>
                    <a:pt x="1444486" y="1231899"/>
                  </a:lnTo>
                  <a:lnTo>
                    <a:pt x="1433355" y="1244599"/>
                  </a:lnTo>
                  <a:lnTo>
                    <a:pt x="1421852" y="1257299"/>
                  </a:lnTo>
                  <a:lnTo>
                    <a:pt x="1409886" y="1282699"/>
                  </a:lnTo>
                  <a:lnTo>
                    <a:pt x="1397363" y="1295399"/>
                  </a:lnTo>
                  <a:lnTo>
                    <a:pt x="1384562" y="1308099"/>
                  </a:lnTo>
                  <a:lnTo>
                    <a:pt x="1371205" y="1320799"/>
                  </a:lnTo>
                  <a:lnTo>
                    <a:pt x="1357383" y="1333499"/>
                  </a:lnTo>
                  <a:lnTo>
                    <a:pt x="1343190" y="1358899"/>
                  </a:lnTo>
                  <a:lnTo>
                    <a:pt x="1314063" y="1384299"/>
                  </a:lnTo>
                  <a:lnTo>
                    <a:pt x="1283730" y="1409699"/>
                  </a:lnTo>
                  <a:lnTo>
                    <a:pt x="1252377" y="1435099"/>
                  </a:lnTo>
                  <a:lnTo>
                    <a:pt x="1236329" y="1435099"/>
                  </a:lnTo>
                  <a:lnTo>
                    <a:pt x="1203677" y="1460499"/>
                  </a:lnTo>
                  <a:lnTo>
                    <a:pt x="1170282" y="1485899"/>
                  </a:lnTo>
                  <a:lnTo>
                    <a:pt x="1153307" y="1485899"/>
                  </a:lnTo>
                  <a:lnTo>
                    <a:pt x="1118892" y="1511299"/>
                  </a:lnTo>
                  <a:lnTo>
                    <a:pt x="1161841" y="1511299"/>
                  </a:lnTo>
                  <a:lnTo>
                    <a:pt x="1196534" y="1485899"/>
                  </a:lnTo>
                  <a:lnTo>
                    <a:pt x="1213417" y="1473199"/>
                  </a:lnTo>
                  <a:lnTo>
                    <a:pt x="1230299" y="1473199"/>
                  </a:lnTo>
                  <a:lnTo>
                    <a:pt x="1263323" y="1447799"/>
                  </a:lnTo>
                  <a:lnTo>
                    <a:pt x="1295325" y="1422399"/>
                  </a:lnTo>
                  <a:lnTo>
                    <a:pt x="1326493" y="1396999"/>
                  </a:lnTo>
                  <a:lnTo>
                    <a:pt x="1356270" y="1371599"/>
                  </a:lnTo>
                  <a:lnTo>
                    <a:pt x="1370833" y="1346199"/>
                  </a:lnTo>
                  <a:lnTo>
                    <a:pt x="1384933" y="1333499"/>
                  </a:lnTo>
                  <a:lnTo>
                    <a:pt x="1398569" y="1320799"/>
                  </a:lnTo>
                  <a:lnTo>
                    <a:pt x="1411741" y="1308099"/>
                  </a:lnTo>
                  <a:lnTo>
                    <a:pt x="1424450" y="1295399"/>
                  </a:lnTo>
                  <a:lnTo>
                    <a:pt x="1436787" y="1269999"/>
                  </a:lnTo>
                  <a:lnTo>
                    <a:pt x="1448568" y="1257299"/>
                  </a:lnTo>
                  <a:lnTo>
                    <a:pt x="1459978" y="1244599"/>
                  </a:lnTo>
                  <a:lnTo>
                    <a:pt x="1470831" y="1219199"/>
                  </a:lnTo>
                  <a:lnTo>
                    <a:pt x="1481313" y="1206499"/>
                  </a:lnTo>
                  <a:lnTo>
                    <a:pt x="1491331" y="1193799"/>
                  </a:lnTo>
                  <a:lnTo>
                    <a:pt x="1500886" y="1168399"/>
                  </a:lnTo>
                  <a:lnTo>
                    <a:pt x="1509883" y="1155699"/>
                  </a:lnTo>
                  <a:lnTo>
                    <a:pt x="1518603" y="1142999"/>
                  </a:lnTo>
                  <a:lnTo>
                    <a:pt x="1526766" y="1117599"/>
                  </a:lnTo>
                  <a:lnTo>
                    <a:pt x="1534465" y="1104899"/>
                  </a:lnTo>
                  <a:lnTo>
                    <a:pt x="1541793" y="1092199"/>
                  </a:lnTo>
                  <a:lnTo>
                    <a:pt x="1548565" y="1066799"/>
                  </a:lnTo>
                  <a:lnTo>
                    <a:pt x="1554966" y="1054099"/>
                  </a:lnTo>
                  <a:lnTo>
                    <a:pt x="1560902" y="1028699"/>
                  </a:lnTo>
                  <a:lnTo>
                    <a:pt x="1566283" y="1015999"/>
                  </a:lnTo>
                  <a:lnTo>
                    <a:pt x="1571292" y="990599"/>
                  </a:lnTo>
                  <a:lnTo>
                    <a:pt x="1575837" y="977899"/>
                  </a:lnTo>
                  <a:lnTo>
                    <a:pt x="1579919" y="952499"/>
                  </a:lnTo>
                  <a:lnTo>
                    <a:pt x="1583536" y="939799"/>
                  </a:lnTo>
                  <a:lnTo>
                    <a:pt x="1586690" y="914399"/>
                  </a:lnTo>
                  <a:lnTo>
                    <a:pt x="1589473" y="901699"/>
                  </a:lnTo>
                  <a:lnTo>
                    <a:pt x="1591699" y="876299"/>
                  </a:lnTo>
                  <a:lnTo>
                    <a:pt x="1593462" y="863599"/>
                  </a:lnTo>
                  <a:lnTo>
                    <a:pt x="1594853" y="838199"/>
                  </a:lnTo>
                  <a:lnTo>
                    <a:pt x="1595688" y="825499"/>
                  </a:lnTo>
                  <a:lnTo>
                    <a:pt x="1596152" y="800099"/>
                  </a:lnTo>
                  <a:lnTo>
                    <a:pt x="1596152" y="787399"/>
                  </a:lnTo>
                  <a:lnTo>
                    <a:pt x="1595688" y="761999"/>
                  </a:lnTo>
                  <a:lnTo>
                    <a:pt x="1594760" y="749299"/>
                  </a:lnTo>
                  <a:lnTo>
                    <a:pt x="1593369" y="723899"/>
                  </a:lnTo>
                  <a:lnTo>
                    <a:pt x="1591421" y="711199"/>
                  </a:lnTo>
                  <a:lnTo>
                    <a:pt x="1589195" y="685799"/>
                  </a:lnTo>
                  <a:lnTo>
                    <a:pt x="1586412" y="673099"/>
                  </a:lnTo>
                  <a:lnTo>
                    <a:pt x="1583165" y="647699"/>
                  </a:lnTo>
                  <a:lnTo>
                    <a:pt x="1579455" y="634999"/>
                  </a:lnTo>
                  <a:lnTo>
                    <a:pt x="1575280" y="609599"/>
                  </a:lnTo>
                  <a:lnTo>
                    <a:pt x="1570735" y="596899"/>
                  </a:lnTo>
                  <a:lnTo>
                    <a:pt x="1565633" y="571499"/>
                  </a:lnTo>
                  <a:lnTo>
                    <a:pt x="1560160" y="558799"/>
                  </a:lnTo>
                  <a:lnTo>
                    <a:pt x="1554224" y="546099"/>
                  </a:lnTo>
                  <a:lnTo>
                    <a:pt x="1547823" y="520699"/>
                  </a:lnTo>
                  <a:lnTo>
                    <a:pt x="1540866" y="507999"/>
                  </a:lnTo>
                  <a:lnTo>
                    <a:pt x="1533538" y="482599"/>
                  </a:lnTo>
                  <a:lnTo>
                    <a:pt x="1525746" y="469899"/>
                  </a:lnTo>
                  <a:lnTo>
                    <a:pt x="1517490" y="444499"/>
                  </a:lnTo>
                  <a:lnTo>
                    <a:pt x="1508770" y="431799"/>
                  </a:lnTo>
                  <a:lnTo>
                    <a:pt x="1499587" y="419099"/>
                  </a:lnTo>
                  <a:lnTo>
                    <a:pt x="1489940" y="393699"/>
                  </a:lnTo>
                  <a:lnTo>
                    <a:pt x="1479829" y="380999"/>
                  </a:lnTo>
                  <a:lnTo>
                    <a:pt x="1469346" y="368299"/>
                  </a:lnTo>
                  <a:lnTo>
                    <a:pt x="1458308" y="342899"/>
                  </a:lnTo>
                  <a:lnTo>
                    <a:pt x="1446805" y="330199"/>
                  </a:lnTo>
                  <a:lnTo>
                    <a:pt x="1434839" y="317499"/>
                  </a:lnTo>
                  <a:lnTo>
                    <a:pt x="1422502" y="304799"/>
                  </a:lnTo>
                  <a:lnTo>
                    <a:pt x="1409701" y="279399"/>
                  </a:lnTo>
                  <a:lnTo>
                    <a:pt x="1396343" y="266699"/>
                  </a:lnTo>
                  <a:lnTo>
                    <a:pt x="1382521" y="253999"/>
                  </a:lnTo>
                  <a:lnTo>
                    <a:pt x="1353487" y="228599"/>
                  </a:lnTo>
                  <a:lnTo>
                    <a:pt x="1338645" y="203199"/>
                  </a:lnTo>
                  <a:lnTo>
                    <a:pt x="1323525" y="190499"/>
                  </a:lnTo>
                  <a:lnTo>
                    <a:pt x="1308126" y="177799"/>
                  </a:lnTo>
                  <a:lnTo>
                    <a:pt x="1292450" y="165099"/>
                  </a:lnTo>
                  <a:lnTo>
                    <a:pt x="1260447" y="139699"/>
                  </a:lnTo>
                  <a:lnTo>
                    <a:pt x="1244028" y="139699"/>
                  </a:lnTo>
                  <a:lnTo>
                    <a:pt x="1210727" y="114299"/>
                  </a:lnTo>
                  <a:lnTo>
                    <a:pt x="1176497" y="88899"/>
                  </a:lnTo>
                  <a:close/>
                </a:path>
                <a:path w="1596390" h="1587500">
                  <a:moveTo>
                    <a:pt x="226102" y="1355799"/>
                  </a:moveTo>
                  <a:lnTo>
                    <a:pt x="227823" y="1358899"/>
                  </a:lnTo>
                  <a:lnTo>
                    <a:pt x="228193" y="1357852"/>
                  </a:lnTo>
                  <a:lnTo>
                    <a:pt x="226102" y="1355799"/>
                  </a:lnTo>
                  <a:close/>
                </a:path>
                <a:path w="1596390" h="1587500">
                  <a:moveTo>
                    <a:pt x="240809" y="1346199"/>
                  </a:moveTo>
                  <a:lnTo>
                    <a:pt x="231997" y="1358899"/>
                  </a:lnTo>
                  <a:lnTo>
                    <a:pt x="252312" y="1358899"/>
                  </a:lnTo>
                  <a:lnTo>
                    <a:pt x="248434" y="1353022"/>
                  </a:lnTo>
                  <a:lnTo>
                    <a:pt x="240809" y="1346199"/>
                  </a:lnTo>
                  <a:close/>
                </a:path>
                <a:path w="1596390" h="1587500">
                  <a:moveTo>
                    <a:pt x="248434" y="1353022"/>
                  </a:moveTo>
                  <a:lnTo>
                    <a:pt x="252312" y="1358899"/>
                  </a:lnTo>
                  <a:lnTo>
                    <a:pt x="255002" y="1358899"/>
                  </a:lnTo>
                  <a:lnTo>
                    <a:pt x="248434" y="1353022"/>
                  </a:lnTo>
                  <a:close/>
                </a:path>
                <a:path w="1596390" h="1587500">
                  <a:moveTo>
                    <a:pt x="235553" y="1333499"/>
                  </a:moveTo>
                  <a:lnTo>
                    <a:pt x="220958" y="1333499"/>
                  </a:lnTo>
                  <a:lnTo>
                    <a:pt x="218087" y="1341361"/>
                  </a:lnTo>
                  <a:lnTo>
                    <a:pt x="226102" y="1355799"/>
                  </a:lnTo>
                  <a:lnTo>
                    <a:pt x="228193" y="1357852"/>
                  </a:lnTo>
                  <a:lnTo>
                    <a:pt x="236378" y="1334750"/>
                  </a:lnTo>
                  <a:lnTo>
                    <a:pt x="235553" y="1333499"/>
                  </a:lnTo>
                  <a:close/>
                </a:path>
                <a:path w="1596390" h="1587500">
                  <a:moveTo>
                    <a:pt x="218087" y="1341361"/>
                  </a:moveTo>
                  <a:lnTo>
                    <a:pt x="216320" y="1346199"/>
                  </a:lnTo>
                  <a:lnTo>
                    <a:pt x="226102" y="1355799"/>
                  </a:lnTo>
                  <a:lnTo>
                    <a:pt x="218087" y="1341361"/>
                  </a:lnTo>
                  <a:close/>
                </a:path>
                <a:path w="1596390" h="1587500">
                  <a:moveTo>
                    <a:pt x="243932" y="1346199"/>
                  </a:moveTo>
                  <a:lnTo>
                    <a:pt x="240809" y="1346199"/>
                  </a:lnTo>
                  <a:lnTo>
                    <a:pt x="248434" y="1353022"/>
                  </a:lnTo>
                  <a:lnTo>
                    <a:pt x="243932" y="1346199"/>
                  </a:lnTo>
                  <a:close/>
                </a:path>
                <a:path w="1596390" h="1587500">
                  <a:moveTo>
                    <a:pt x="460098" y="88899"/>
                  </a:moveTo>
                  <a:lnTo>
                    <a:pt x="417057" y="88899"/>
                  </a:lnTo>
                  <a:lnTo>
                    <a:pt x="399803" y="101599"/>
                  </a:lnTo>
                  <a:lnTo>
                    <a:pt x="349433" y="139699"/>
                  </a:lnTo>
                  <a:lnTo>
                    <a:pt x="316781" y="165099"/>
                  </a:lnTo>
                  <a:lnTo>
                    <a:pt x="269751" y="203199"/>
                  </a:lnTo>
                  <a:lnTo>
                    <a:pt x="239696" y="228599"/>
                  </a:lnTo>
                  <a:lnTo>
                    <a:pt x="211033" y="253999"/>
                  </a:lnTo>
                  <a:lnTo>
                    <a:pt x="171516" y="304799"/>
                  </a:lnTo>
                  <a:lnTo>
                    <a:pt x="159179" y="317499"/>
                  </a:lnTo>
                  <a:lnTo>
                    <a:pt x="147398" y="330199"/>
                  </a:lnTo>
                  <a:lnTo>
                    <a:pt x="136081" y="355599"/>
                  </a:lnTo>
                  <a:lnTo>
                    <a:pt x="125135" y="368299"/>
                  </a:lnTo>
                  <a:lnTo>
                    <a:pt x="114746" y="380999"/>
                  </a:lnTo>
                  <a:lnTo>
                    <a:pt x="104728" y="406399"/>
                  </a:lnTo>
                  <a:lnTo>
                    <a:pt x="95173" y="419099"/>
                  </a:lnTo>
                  <a:lnTo>
                    <a:pt x="86082" y="431799"/>
                  </a:lnTo>
                  <a:lnTo>
                    <a:pt x="77456" y="457199"/>
                  </a:lnTo>
                  <a:lnTo>
                    <a:pt x="69293" y="469899"/>
                  </a:lnTo>
                  <a:lnTo>
                    <a:pt x="61593" y="482599"/>
                  </a:lnTo>
                  <a:lnTo>
                    <a:pt x="54358" y="507999"/>
                  </a:lnTo>
                  <a:lnTo>
                    <a:pt x="47494" y="520699"/>
                  </a:lnTo>
                  <a:lnTo>
                    <a:pt x="41186" y="546099"/>
                  </a:lnTo>
                  <a:lnTo>
                    <a:pt x="35249" y="558799"/>
                  </a:lnTo>
                  <a:lnTo>
                    <a:pt x="29869" y="584199"/>
                  </a:lnTo>
                  <a:lnTo>
                    <a:pt x="24860" y="596899"/>
                  </a:lnTo>
                  <a:lnTo>
                    <a:pt x="20314" y="622299"/>
                  </a:lnTo>
                  <a:lnTo>
                    <a:pt x="16140" y="634999"/>
                  </a:lnTo>
                  <a:lnTo>
                    <a:pt x="12615" y="647699"/>
                  </a:lnTo>
                  <a:lnTo>
                    <a:pt x="9461" y="673099"/>
                  </a:lnTo>
                  <a:lnTo>
                    <a:pt x="6771" y="685799"/>
                  </a:lnTo>
                  <a:lnTo>
                    <a:pt x="4545" y="711199"/>
                  </a:lnTo>
                  <a:lnTo>
                    <a:pt x="2690" y="723899"/>
                  </a:lnTo>
                  <a:lnTo>
                    <a:pt x="1298" y="749299"/>
                  </a:lnTo>
                  <a:lnTo>
                    <a:pt x="463" y="761999"/>
                  </a:lnTo>
                  <a:lnTo>
                    <a:pt x="0" y="787399"/>
                  </a:lnTo>
                  <a:lnTo>
                    <a:pt x="92" y="812799"/>
                  </a:lnTo>
                  <a:lnTo>
                    <a:pt x="1484" y="850899"/>
                  </a:lnTo>
                  <a:lnTo>
                    <a:pt x="2875" y="863599"/>
                  </a:lnTo>
                  <a:lnTo>
                    <a:pt x="4730" y="888999"/>
                  </a:lnTo>
                  <a:lnTo>
                    <a:pt x="7049" y="901699"/>
                  </a:lnTo>
                  <a:lnTo>
                    <a:pt x="9832" y="927099"/>
                  </a:lnTo>
                  <a:lnTo>
                    <a:pt x="12986" y="939799"/>
                  </a:lnTo>
                  <a:lnTo>
                    <a:pt x="16789" y="965199"/>
                  </a:lnTo>
                  <a:lnTo>
                    <a:pt x="20871" y="977899"/>
                  </a:lnTo>
                  <a:lnTo>
                    <a:pt x="25509" y="990599"/>
                  </a:lnTo>
                  <a:lnTo>
                    <a:pt x="30518" y="1015999"/>
                  </a:lnTo>
                  <a:lnTo>
                    <a:pt x="35991" y="1028699"/>
                  </a:lnTo>
                  <a:lnTo>
                    <a:pt x="42021" y="1054099"/>
                  </a:lnTo>
                  <a:lnTo>
                    <a:pt x="48421" y="1066799"/>
                  </a:lnTo>
                  <a:lnTo>
                    <a:pt x="55286" y="1092199"/>
                  </a:lnTo>
                  <a:lnTo>
                    <a:pt x="62706" y="1104899"/>
                  </a:lnTo>
                  <a:lnTo>
                    <a:pt x="70498" y="1130299"/>
                  </a:lnTo>
                  <a:lnTo>
                    <a:pt x="78754" y="1142999"/>
                  </a:lnTo>
                  <a:lnTo>
                    <a:pt x="87474" y="1155699"/>
                  </a:lnTo>
                  <a:lnTo>
                    <a:pt x="96657" y="1181099"/>
                  </a:lnTo>
                  <a:lnTo>
                    <a:pt x="106305" y="1193799"/>
                  </a:lnTo>
                  <a:lnTo>
                    <a:pt x="116416" y="1206499"/>
                  </a:lnTo>
                  <a:lnTo>
                    <a:pt x="126990" y="1231899"/>
                  </a:lnTo>
                  <a:lnTo>
                    <a:pt x="137936" y="1244599"/>
                  </a:lnTo>
                  <a:lnTo>
                    <a:pt x="149439" y="1257299"/>
                  </a:lnTo>
                  <a:lnTo>
                    <a:pt x="161405" y="1282699"/>
                  </a:lnTo>
                  <a:lnTo>
                    <a:pt x="173742" y="1295399"/>
                  </a:lnTo>
                  <a:lnTo>
                    <a:pt x="186636" y="1308099"/>
                  </a:lnTo>
                  <a:lnTo>
                    <a:pt x="199901" y="1320799"/>
                  </a:lnTo>
                  <a:lnTo>
                    <a:pt x="213723" y="1333499"/>
                  </a:lnTo>
                  <a:lnTo>
                    <a:pt x="218087" y="1341361"/>
                  </a:lnTo>
                  <a:lnTo>
                    <a:pt x="220958" y="1333499"/>
                  </a:lnTo>
                  <a:lnTo>
                    <a:pt x="235553" y="1333499"/>
                  </a:lnTo>
                  <a:lnTo>
                    <a:pt x="227173" y="1320799"/>
                  </a:lnTo>
                  <a:lnTo>
                    <a:pt x="188213" y="1282699"/>
                  </a:lnTo>
                  <a:lnTo>
                    <a:pt x="164466" y="1244599"/>
                  </a:lnTo>
                  <a:lnTo>
                    <a:pt x="153242" y="1231899"/>
                  </a:lnTo>
                  <a:lnTo>
                    <a:pt x="142482" y="1219199"/>
                  </a:lnTo>
                  <a:lnTo>
                    <a:pt x="132185" y="1206499"/>
                  </a:lnTo>
                  <a:lnTo>
                    <a:pt x="122260" y="1181099"/>
                  </a:lnTo>
                  <a:lnTo>
                    <a:pt x="112891" y="1168399"/>
                  </a:lnTo>
                  <a:lnTo>
                    <a:pt x="103986" y="1155699"/>
                  </a:lnTo>
                  <a:lnTo>
                    <a:pt x="95451" y="1130299"/>
                  </a:lnTo>
                  <a:lnTo>
                    <a:pt x="87381" y="1117599"/>
                  </a:lnTo>
                  <a:lnTo>
                    <a:pt x="79775" y="1104899"/>
                  </a:lnTo>
                  <a:lnTo>
                    <a:pt x="72539" y="1079499"/>
                  </a:lnTo>
                  <a:lnTo>
                    <a:pt x="65768" y="1066799"/>
                  </a:lnTo>
                  <a:lnTo>
                    <a:pt x="59553" y="1041399"/>
                  </a:lnTo>
                  <a:lnTo>
                    <a:pt x="53709" y="1028699"/>
                  </a:lnTo>
                  <a:lnTo>
                    <a:pt x="48328" y="1015999"/>
                  </a:lnTo>
                  <a:lnTo>
                    <a:pt x="43412" y="990599"/>
                  </a:lnTo>
                  <a:lnTo>
                    <a:pt x="38959" y="977899"/>
                  </a:lnTo>
                  <a:lnTo>
                    <a:pt x="34878" y="952499"/>
                  </a:lnTo>
                  <a:lnTo>
                    <a:pt x="31260" y="939799"/>
                  </a:lnTo>
                  <a:lnTo>
                    <a:pt x="28199" y="914399"/>
                  </a:lnTo>
                  <a:lnTo>
                    <a:pt x="25416" y="901699"/>
                  </a:lnTo>
                  <a:lnTo>
                    <a:pt x="23190" y="876299"/>
                  </a:lnTo>
                  <a:lnTo>
                    <a:pt x="21335" y="863599"/>
                  </a:lnTo>
                  <a:lnTo>
                    <a:pt x="19943" y="838199"/>
                  </a:lnTo>
                  <a:lnTo>
                    <a:pt x="19108" y="825499"/>
                  </a:lnTo>
                  <a:lnTo>
                    <a:pt x="18645" y="800099"/>
                  </a:lnTo>
                  <a:lnTo>
                    <a:pt x="18552" y="787399"/>
                  </a:lnTo>
                  <a:lnTo>
                    <a:pt x="18923" y="774699"/>
                  </a:lnTo>
                  <a:lnTo>
                    <a:pt x="19851" y="749299"/>
                  </a:lnTo>
                  <a:lnTo>
                    <a:pt x="21149" y="736599"/>
                  </a:lnTo>
                  <a:lnTo>
                    <a:pt x="23004" y="711199"/>
                  </a:lnTo>
                  <a:lnTo>
                    <a:pt x="25138" y="698499"/>
                  </a:lnTo>
                  <a:lnTo>
                    <a:pt x="27828" y="673099"/>
                  </a:lnTo>
                  <a:lnTo>
                    <a:pt x="30889" y="660399"/>
                  </a:lnTo>
                  <a:lnTo>
                    <a:pt x="34414" y="634999"/>
                  </a:lnTo>
                  <a:lnTo>
                    <a:pt x="38403" y="622299"/>
                  </a:lnTo>
                  <a:lnTo>
                    <a:pt x="42855" y="596899"/>
                  </a:lnTo>
                  <a:lnTo>
                    <a:pt x="47772" y="584199"/>
                  </a:lnTo>
                  <a:lnTo>
                    <a:pt x="53059" y="571499"/>
                  </a:lnTo>
                  <a:lnTo>
                    <a:pt x="58810" y="546099"/>
                  </a:lnTo>
                  <a:lnTo>
                    <a:pt x="65026" y="533399"/>
                  </a:lnTo>
                  <a:lnTo>
                    <a:pt x="71704" y="507999"/>
                  </a:lnTo>
                  <a:lnTo>
                    <a:pt x="78754" y="495299"/>
                  </a:lnTo>
                  <a:lnTo>
                    <a:pt x="86361" y="482599"/>
                  </a:lnTo>
                  <a:lnTo>
                    <a:pt x="94338" y="457199"/>
                  </a:lnTo>
                  <a:lnTo>
                    <a:pt x="102687" y="444499"/>
                  </a:lnTo>
                  <a:lnTo>
                    <a:pt x="111592" y="431799"/>
                  </a:lnTo>
                  <a:lnTo>
                    <a:pt x="120868" y="406399"/>
                  </a:lnTo>
                  <a:lnTo>
                    <a:pt x="130701" y="393699"/>
                  </a:lnTo>
                  <a:lnTo>
                    <a:pt x="140905" y="380999"/>
                  </a:lnTo>
                  <a:lnTo>
                    <a:pt x="151480" y="355599"/>
                  </a:lnTo>
                  <a:lnTo>
                    <a:pt x="162611" y="342899"/>
                  </a:lnTo>
                  <a:lnTo>
                    <a:pt x="174113" y="330199"/>
                  </a:lnTo>
                  <a:lnTo>
                    <a:pt x="186080" y="317499"/>
                  </a:lnTo>
                  <a:lnTo>
                    <a:pt x="198510" y="292099"/>
                  </a:lnTo>
                  <a:lnTo>
                    <a:pt x="238490" y="253999"/>
                  </a:lnTo>
                  <a:lnTo>
                    <a:pt x="267246" y="228599"/>
                  </a:lnTo>
                  <a:lnTo>
                    <a:pt x="297208" y="203199"/>
                  </a:lnTo>
                  <a:lnTo>
                    <a:pt x="328098" y="177799"/>
                  </a:lnTo>
                  <a:lnTo>
                    <a:pt x="359915" y="152399"/>
                  </a:lnTo>
                  <a:lnTo>
                    <a:pt x="392567" y="126999"/>
                  </a:lnTo>
                  <a:lnTo>
                    <a:pt x="409172" y="114299"/>
                  </a:lnTo>
                  <a:lnTo>
                    <a:pt x="426054" y="114299"/>
                  </a:lnTo>
                  <a:lnTo>
                    <a:pt x="460098" y="88899"/>
                  </a:lnTo>
                  <a:close/>
                </a:path>
                <a:path w="1596390" h="1587500">
                  <a:moveTo>
                    <a:pt x="236820" y="1333499"/>
                  </a:moveTo>
                  <a:lnTo>
                    <a:pt x="235553" y="1333499"/>
                  </a:lnTo>
                  <a:lnTo>
                    <a:pt x="236378" y="1334750"/>
                  </a:lnTo>
                  <a:lnTo>
                    <a:pt x="236820" y="1333499"/>
                  </a:lnTo>
                  <a:close/>
                </a:path>
                <a:path w="1596390" h="1587500">
                  <a:moveTo>
                    <a:pt x="530133" y="63499"/>
                  </a:moveTo>
                  <a:lnTo>
                    <a:pt x="469745" y="63499"/>
                  </a:lnTo>
                  <a:lnTo>
                    <a:pt x="451935" y="76199"/>
                  </a:lnTo>
                  <a:lnTo>
                    <a:pt x="434403" y="88899"/>
                  </a:lnTo>
                  <a:lnTo>
                    <a:pt x="477444" y="88899"/>
                  </a:lnTo>
                  <a:lnTo>
                    <a:pt x="494884" y="76199"/>
                  </a:lnTo>
                  <a:lnTo>
                    <a:pt x="512416" y="76199"/>
                  </a:lnTo>
                  <a:lnTo>
                    <a:pt x="530133" y="63499"/>
                  </a:lnTo>
                  <a:close/>
                </a:path>
                <a:path w="1596390" h="1587500">
                  <a:moveTo>
                    <a:pt x="1123902" y="63499"/>
                  </a:moveTo>
                  <a:lnTo>
                    <a:pt x="1081509" y="63499"/>
                  </a:lnTo>
                  <a:lnTo>
                    <a:pt x="1116481" y="88899"/>
                  </a:lnTo>
                  <a:lnTo>
                    <a:pt x="1159151" y="88899"/>
                  </a:lnTo>
                  <a:lnTo>
                    <a:pt x="1123902" y="63499"/>
                  </a:lnTo>
                  <a:close/>
                </a:path>
                <a:path w="1596390" h="1587500">
                  <a:moveTo>
                    <a:pt x="566032" y="50799"/>
                  </a:moveTo>
                  <a:lnTo>
                    <a:pt x="505551" y="50799"/>
                  </a:lnTo>
                  <a:lnTo>
                    <a:pt x="487556" y="63499"/>
                  </a:lnTo>
                  <a:lnTo>
                    <a:pt x="548036" y="63499"/>
                  </a:lnTo>
                  <a:lnTo>
                    <a:pt x="566032" y="50799"/>
                  </a:lnTo>
                  <a:close/>
                </a:path>
                <a:path w="1596390" h="1587500">
                  <a:moveTo>
                    <a:pt x="1088095" y="50799"/>
                  </a:moveTo>
                  <a:lnTo>
                    <a:pt x="1045982" y="50799"/>
                  </a:lnTo>
                  <a:lnTo>
                    <a:pt x="1063699" y="63499"/>
                  </a:lnTo>
                  <a:lnTo>
                    <a:pt x="1105998" y="63499"/>
                  </a:lnTo>
                  <a:lnTo>
                    <a:pt x="1088095" y="50799"/>
                  </a:lnTo>
                  <a:close/>
                </a:path>
                <a:path w="1596390" h="1587500">
                  <a:moveTo>
                    <a:pt x="602302" y="38099"/>
                  </a:moveTo>
                  <a:lnTo>
                    <a:pt x="542007" y="38099"/>
                  </a:lnTo>
                  <a:lnTo>
                    <a:pt x="523733" y="50799"/>
                  </a:lnTo>
                  <a:lnTo>
                    <a:pt x="584213" y="50799"/>
                  </a:lnTo>
                  <a:lnTo>
                    <a:pt x="602302" y="38099"/>
                  </a:lnTo>
                  <a:close/>
                </a:path>
                <a:path w="1596390" h="1587500">
                  <a:moveTo>
                    <a:pt x="1051640" y="38099"/>
                  </a:moveTo>
                  <a:lnTo>
                    <a:pt x="991716" y="38099"/>
                  </a:lnTo>
                  <a:lnTo>
                    <a:pt x="1009804" y="50799"/>
                  </a:lnTo>
                  <a:lnTo>
                    <a:pt x="1069914" y="50799"/>
                  </a:lnTo>
                  <a:lnTo>
                    <a:pt x="1051640" y="38099"/>
                  </a:lnTo>
                  <a:close/>
                </a:path>
                <a:path w="1596390" h="1587500">
                  <a:moveTo>
                    <a:pt x="657402" y="25399"/>
                  </a:moveTo>
                  <a:lnTo>
                    <a:pt x="578926" y="25399"/>
                  </a:lnTo>
                  <a:lnTo>
                    <a:pt x="560466" y="38099"/>
                  </a:lnTo>
                  <a:lnTo>
                    <a:pt x="638943" y="38099"/>
                  </a:lnTo>
                  <a:lnTo>
                    <a:pt x="657402" y="25399"/>
                  </a:lnTo>
                  <a:close/>
                </a:path>
                <a:path w="1596390" h="1587500">
                  <a:moveTo>
                    <a:pt x="1014721" y="25399"/>
                  </a:moveTo>
                  <a:lnTo>
                    <a:pt x="936615" y="25399"/>
                  </a:lnTo>
                  <a:lnTo>
                    <a:pt x="955075" y="38099"/>
                  </a:lnTo>
                  <a:lnTo>
                    <a:pt x="1033273" y="38099"/>
                  </a:lnTo>
                  <a:lnTo>
                    <a:pt x="1014721" y="25399"/>
                  </a:lnTo>
                  <a:close/>
                </a:path>
                <a:path w="1596390" h="1587500">
                  <a:moveTo>
                    <a:pt x="750257" y="12699"/>
                  </a:moveTo>
                  <a:lnTo>
                    <a:pt x="616216" y="12699"/>
                  </a:lnTo>
                  <a:lnTo>
                    <a:pt x="597571" y="25399"/>
                  </a:lnTo>
                  <a:lnTo>
                    <a:pt x="731612" y="25399"/>
                  </a:lnTo>
                  <a:lnTo>
                    <a:pt x="750257" y="12699"/>
                  </a:lnTo>
                  <a:close/>
                </a:path>
                <a:path w="1596390" h="1587500">
                  <a:moveTo>
                    <a:pt x="977523" y="12699"/>
                  </a:moveTo>
                  <a:lnTo>
                    <a:pt x="862406" y="12699"/>
                  </a:lnTo>
                  <a:lnTo>
                    <a:pt x="881051" y="25399"/>
                  </a:lnTo>
                  <a:lnTo>
                    <a:pt x="996168" y="25399"/>
                  </a:lnTo>
                  <a:lnTo>
                    <a:pt x="977523" y="12699"/>
                  </a:lnTo>
                  <a:close/>
                </a:path>
                <a:path w="1596390" h="1587500">
                  <a:moveTo>
                    <a:pt x="901922" y="0"/>
                  </a:moveTo>
                  <a:lnTo>
                    <a:pt x="691817" y="0"/>
                  </a:lnTo>
                  <a:lnTo>
                    <a:pt x="672894" y="12699"/>
                  </a:lnTo>
                  <a:lnTo>
                    <a:pt x="920939" y="12699"/>
                  </a:lnTo>
                  <a:lnTo>
                    <a:pt x="901922" y="0"/>
                  </a:lnTo>
                  <a:close/>
                </a:path>
              </a:pathLst>
            </a:custGeom>
            <a:solidFill>
              <a:srgbClr val="FFFF00"/>
            </a:solidFill>
          </p:spPr>
          <p:txBody>
            <a:bodyPr wrap="square" lIns="0" tIns="0" rIns="0" bIns="0" rtlCol="0"/>
            <a:lstStyle/>
            <a:p>
              <a:endParaRPr/>
            </a:p>
          </p:txBody>
        </p:sp>
        <p:pic>
          <p:nvPicPr>
            <p:cNvPr id="49" name="object 49"/>
            <p:cNvPicPr/>
            <p:nvPr/>
          </p:nvPicPr>
          <p:blipFill>
            <a:blip r:embed="rId26" cstate="print"/>
            <a:stretch>
              <a:fillRect/>
            </a:stretch>
          </p:blipFill>
          <p:spPr>
            <a:xfrm>
              <a:off x="5805383" y="4540610"/>
              <a:ext cx="1175755" cy="1175629"/>
            </a:xfrm>
            <a:prstGeom prst="rect">
              <a:avLst/>
            </a:prstGeom>
          </p:spPr>
        </p:pic>
        <p:pic>
          <p:nvPicPr>
            <p:cNvPr id="50" name="object 50"/>
            <p:cNvPicPr/>
            <p:nvPr/>
          </p:nvPicPr>
          <p:blipFill>
            <a:blip r:embed="rId27" cstate="print"/>
            <a:stretch>
              <a:fillRect/>
            </a:stretch>
          </p:blipFill>
          <p:spPr>
            <a:xfrm>
              <a:off x="6038050" y="4763200"/>
              <a:ext cx="681036" cy="666749"/>
            </a:xfrm>
            <a:prstGeom prst="rect">
              <a:avLst/>
            </a:prstGeom>
          </p:spPr>
        </p:pic>
        <p:pic>
          <p:nvPicPr>
            <p:cNvPr id="51" name="object 51"/>
            <p:cNvPicPr/>
            <p:nvPr/>
          </p:nvPicPr>
          <p:blipFill>
            <a:blip r:embed="rId28" cstate="print"/>
            <a:stretch>
              <a:fillRect/>
            </a:stretch>
          </p:blipFill>
          <p:spPr>
            <a:xfrm>
              <a:off x="6060849" y="4918481"/>
              <a:ext cx="1229464" cy="1220902"/>
            </a:xfrm>
            <a:prstGeom prst="rect">
              <a:avLst/>
            </a:prstGeom>
          </p:spPr>
        </p:pic>
        <p:sp>
          <p:nvSpPr>
            <p:cNvPr id="52" name="object 52"/>
            <p:cNvSpPr/>
            <p:nvPr/>
          </p:nvSpPr>
          <p:spPr>
            <a:xfrm>
              <a:off x="6707677" y="4637536"/>
              <a:ext cx="781050" cy="797560"/>
            </a:xfrm>
            <a:custGeom>
              <a:avLst/>
              <a:gdLst/>
              <a:ahLst/>
              <a:cxnLst/>
              <a:rect l="l" t="t" r="r" b="b"/>
              <a:pathLst>
                <a:path w="781050" h="797560">
                  <a:moveTo>
                    <a:pt x="0" y="0"/>
                  </a:moveTo>
                  <a:lnTo>
                    <a:pt x="780590" y="797109"/>
                  </a:lnTo>
                </a:path>
              </a:pathLst>
            </a:custGeom>
            <a:ln w="18551">
              <a:solidFill>
                <a:srgbClr val="FFFF00"/>
              </a:solidFill>
            </a:ln>
          </p:spPr>
          <p:txBody>
            <a:bodyPr wrap="square" lIns="0" tIns="0" rIns="0" bIns="0" rtlCol="0"/>
            <a:lstStyle/>
            <a:p>
              <a:endParaRPr/>
            </a:p>
          </p:txBody>
        </p:sp>
        <p:pic>
          <p:nvPicPr>
            <p:cNvPr id="53" name="object 53"/>
            <p:cNvPicPr/>
            <p:nvPr/>
          </p:nvPicPr>
          <p:blipFill>
            <a:blip r:embed="rId29" cstate="print"/>
            <a:stretch>
              <a:fillRect/>
            </a:stretch>
          </p:blipFill>
          <p:spPr>
            <a:xfrm>
              <a:off x="6800253" y="4610174"/>
              <a:ext cx="716584" cy="716508"/>
            </a:xfrm>
            <a:prstGeom prst="rect">
              <a:avLst/>
            </a:prstGeom>
          </p:spPr>
        </p:pic>
        <p:sp>
          <p:nvSpPr>
            <p:cNvPr id="54" name="object 54"/>
            <p:cNvSpPr/>
            <p:nvPr/>
          </p:nvSpPr>
          <p:spPr>
            <a:xfrm>
              <a:off x="7091260" y="4801057"/>
              <a:ext cx="123825" cy="295275"/>
            </a:xfrm>
            <a:custGeom>
              <a:avLst/>
              <a:gdLst/>
              <a:ahLst/>
              <a:cxnLst/>
              <a:rect l="l" t="t" r="r" b="b"/>
              <a:pathLst>
                <a:path w="123825" h="295275">
                  <a:moveTo>
                    <a:pt x="36813" y="0"/>
                  </a:moveTo>
                  <a:lnTo>
                    <a:pt x="5888" y="31512"/>
                  </a:lnTo>
                  <a:lnTo>
                    <a:pt x="0" y="59907"/>
                  </a:lnTo>
                  <a:lnTo>
                    <a:pt x="1575" y="70155"/>
                  </a:lnTo>
                  <a:lnTo>
                    <a:pt x="4907" y="80802"/>
                  </a:lnTo>
                  <a:lnTo>
                    <a:pt x="10005" y="91824"/>
                  </a:lnTo>
                  <a:lnTo>
                    <a:pt x="14828" y="101099"/>
                  </a:lnTo>
                  <a:lnTo>
                    <a:pt x="16962" y="105829"/>
                  </a:lnTo>
                  <a:lnTo>
                    <a:pt x="17518" y="107870"/>
                  </a:lnTo>
                  <a:lnTo>
                    <a:pt x="17704" y="111302"/>
                  </a:lnTo>
                  <a:lnTo>
                    <a:pt x="17426" y="113157"/>
                  </a:lnTo>
                  <a:lnTo>
                    <a:pt x="15849" y="116774"/>
                  </a:lnTo>
                  <a:lnTo>
                    <a:pt x="14086" y="119371"/>
                  </a:lnTo>
                  <a:lnTo>
                    <a:pt x="11211" y="122803"/>
                  </a:lnTo>
                  <a:lnTo>
                    <a:pt x="14921" y="128925"/>
                  </a:lnTo>
                  <a:lnTo>
                    <a:pt x="97386" y="232065"/>
                  </a:lnTo>
                  <a:lnTo>
                    <a:pt x="106755" y="262116"/>
                  </a:lnTo>
                  <a:lnTo>
                    <a:pt x="106106" y="265548"/>
                  </a:lnTo>
                  <a:lnTo>
                    <a:pt x="90244" y="284098"/>
                  </a:lnTo>
                  <a:lnTo>
                    <a:pt x="96366" y="294765"/>
                  </a:lnTo>
                  <a:lnTo>
                    <a:pt x="121133" y="264713"/>
                  </a:lnTo>
                  <a:lnTo>
                    <a:pt x="123580" y="251972"/>
                  </a:lnTo>
                  <a:lnTo>
                    <a:pt x="123416" y="245109"/>
                  </a:lnTo>
                  <a:lnTo>
                    <a:pt x="107219" y="204332"/>
                  </a:lnTo>
                  <a:lnTo>
                    <a:pt x="42379" y="102027"/>
                  </a:lnTo>
                  <a:lnTo>
                    <a:pt x="64734" y="80137"/>
                  </a:lnTo>
                  <a:lnTo>
                    <a:pt x="57220" y="68265"/>
                  </a:lnTo>
                  <a:lnTo>
                    <a:pt x="35050" y="89969"/>
                  </a:lnTo>
                  <a:lnTo>
                    <a:pt x="21971" y="68729"/>
                  </a:lnTo>
                  <a:lnTo>
                    <a:pt x="18353" y="61679"/>
                  </a:lnTo>
                  <a:lnTo>
                    <a:pt x="14086" y="49900"/>
                  </a:lnTo>
                  <a:lnTo>
                    <a:pt x="13344" y="44706"/>
                  </a:lnTo>
                  <a:lnTo>
                    <a:pt x="14643" y="35709"/>
                  </a:lnTo>
                  <a:lnTo>
                    <a:pt x="16776" y="31628"/>
                  </a:lnTo>
                  <a:lnTo>
                    <a:pt x="23362" y="25228"/>
                  </a:lnTo>
                  <a:lnTo>
                    <a:pt x="26238" y="23929"/>
                  </a:lnTo>
                  <a:lnTo>
                    <a:pt x="32360" y="24300"/>
                  </a:lnTo>
                  <a:lnTo>
                    <a:pt x="36164" y="25785"/>
                  </a:lnTo>
                  <a:lnTo>
                    <a:pt x="40616" y="28567"/>
                  </a:lnTo>
                  <a:lnTo>
                    <a:pt x="49150" y="20219"/>
                  </a:lnTo>
                  <a:lnTo>
                    <a:pt x="36813" y="0"/>
                  </a:lnTo>
                  <a:close/>
                </a:path>
              </a:pathLst>
            </a:custGeom>
            <a:solidFill>
              <a:srgbClr val="FDFFFF"/>
            </a:solidFill>
          </p:spPr>
          <p:txBody>
            <a:bodyPr wrap="square" lIns="0" tIns="0" rIns="0" bIns="0" rtlCol="0"/>
            <a:lstStyle/>
            <a:p>
              <a:endParaRPr/>
            </a:p>
          </p:txBody>
        </p:sp>
        <p:sp>
          <p:nvSpPr>
            <p:cNvPr id="55" name="object 55"/>
            <p:cNvSpPr/>
            <p:nvPr/>
          </p:nvSpPr>
          <p:spPr>
            <a:xfrm>
              <a:off x="4901085" y="5418599"/>
              <a:ext cx="923925" cy="0"/>
            </a:xfrm>
            <a:custGeom>
              <a:avLst/>
              <a:gdLst/>
              <a:ahLst/>
              <a:cxnLst/>
              <a:rect l="l" t="t" r="r" b="b"/>
              <a:pathLst>
                <a:path w="923925">
                  <a:moveTo>
                    <a:pt x="0" y="0"/>
                  </a:moveTo>
                  <a:lnTo>
                    <a:pt x="923684" y="0"/>
                  </a:lnTo>
                </a:path>
              </a:pathLst>
            </a:custGeom>
            <a:ln w="18550">
              <a:solidFill>
                <a:srgbClr val="428ACE"/>
              </a:solidFill>
            </a:ln>
          </p:spPr>
          <p:txBody>
            <a:bodyPr wrap="square" lIns="0" tIns="0" rIns="0" bIns="0" rtlCol="0"/>
            <a:lstStyle/>
            <a:p>
              <a:endParaRPr/>
            </a:p>
          </p:txBody>
        </p:sp>
        <p:pic>
          <p:nvPicPr>
            <p:cNvPr id="56" name="object 56"/>
            <p:cNvPicPr/>
            <p:nvPr/>
          </p:nvPicPr>
          <p:blipFill>
            <a:blip r:embed="rId30" cstate="print"/>
            <a:stretch>
              <a:fillRect/>
            </a:stretch>
          </p:blipFill>
          <p:spPr>
            <a:xfrm>
              <a:off x="5799910" y="5363319"/>
              <a:ext cx="110572" cy="110560"/>
            </a:xfrm>
            <a:prstGeom prst="rect">
              <a:avLst/>
            </a:prstGeom>
          </p:spPr>
        </p:pic>
        <p:pic>
          <p:nvPicPr>
            <p:cNvPr id="57" name="object 57"/>
            <p:cNvPicPr/>
            <p:nvPr/>
          </p:nvPicPr>
          <p:blipFill>
            <a:blip r:embed="rId31" cstate="print"/>
            <a:stretch>
              <a:fillRect/>
            </a:stretch>
          </p:blipFill>
          <p:spPr>
            <a:xfrm>
              <a:off x="4685284" y="5305813"/>
              <a:ext cx="257414" cy="257386"/>
            </a:xfrm>
            <a:prstGeom prst="rect">
              <a:avLst/>
            </a:prstGeom>
          </p:spPr>
        </p:pic>
        <p:pic>
          <p:nvPicPr>
            <p:cNvPr id="58" name="object 58"/>
            <p:cNvPicPr/>
            <p:nvPr/>
          </p:nvPicPr>
          <p:blipFill>
            <a:blip r:embed="rId32" cstate="print"/>
            <a:stretch>
              <a:fillRect/>
            </a:stretch>
          </p:blipFill>
          <p:spPr>
            <a:xfrm>
              <a:off x="4726226" y="5330264"/>
              <a:ext cx="174849" cy="174837"/>
            </a:xfrm>
            <a:prstGeom prst="rect">
              <a:avLst/>
            </a:prstGeom>
          </p:spPr>
        </p:pic>
        <p:pic>
          <p:nvPicPr>
            <p:cNvPr id="59" name="object 59"/>
            <p:cNvPicPr/>
            <p:nvPr/>
          </p:nvPicPr>
          <p:blipFill>
            <a:blip r:embed="rId33" cstate="print"/>
            <a:stretch>
              <a:fillRect/>
            </a:stretch>
          </p:blipFill>
          <p:spPr>
            <a:xfrm>
              <a:off x="4539184" y="4352787"/>
              <a:ext cx="514828" cy="1078240"/>
            </a:xfrm>
            <a:prstGeom prst="rect">
              <a:avLst/>
            </a:prstGeom>
          </p:spPr>
        </p:pic>
        <p:pic>
          <p:nvPicPr>
            <p:cNvPr id="60" name="object 60"/>
            <p:cNvPicPr/>
            <p:nvPr/>
          </p:nvPicPr>
          <p:blipFill>
            <a:blip r:embed="rId34" cstate="print"/>
            <a:stretch>
              <a:fillRect/>
            </a:stretch>
          </p:blipFill>
          <p:spPr>
            <a:xfrm>
              <a:off x="4737589" y="4499428"/>
              <a:ext cx="158729" cy="749898"/>
            </a:xfrm>
            <a:prstGeom prst="rect">
              <a:avLst/>
            </a:prstGeom>
          </p:spPr>
        </p:pic>
        <p:pic>
          <p:nvPicPr>
            <p:cNvPr id="61" name="object 61"/>
            <p:cNvPicPr/>
            <p:nvPr/>
          </p:nvPicPr>
          <p:blipFill>
            <a:blip r:embed="rId35" cstate="print"/>
            <a:stretch>
              <a:fillRect/>
            </a:stretch>
          </p:blipFill>
          <p:spPr>
            <a:xfrm>
              <a:off x="5176458" y="5185699"/>
              <a:ext cx="458011" cy="185596"/>
            </a:xfrm>
            <a:prstGeom prst="rect">
              <a:avLst/>
            </a:prstGeom>
          </p:spPr>
        </p:pic>
        <p:sp>
          <p:nvSpPr>
            <p:cNvPr id="62" name="object 62"/>
            <p:cNvSpPr/>
            <p:nvPr/>
          </p:nvSpPr>
          <p:spPr>
            <a:xfrm>
              <a:off x="5572180" y="6038182"/>
              <a:ext cx="502920" cy="492125"/>
            </a:xfrm>
            <a:custGeom>
              <a:avLst/>
              <a:gdLst/>
              <a:ahLst/>
              <a:cxnLst/>
              <a:rect l="l" t="t" r="r" b="b"/>
              <a:pathLst>
                <a:path w="502920" h="492125">
                  <a:moveTo>
                    <a:pt x="0" y="491937"/>
                  </a:moveTo>
                  <a:lnTo>
                    <a:pt x="502397" y="0"/>
                  </a:lnTo>
                </a:path>
              </a:pathLst>
            </a:custGeom>
            <a:ln w="18551">
              <a:solidFill>
                <a:srgbClr val="FFFFFF"/>
              </a:solidFill>
            </a:ln>
          </p:spPr>
          <p:txBody>
            <a:bodyPr wrap="square" lIns="0" tIns="0" rIns="0" bIns="0" rtlCol="0"/>
            <a:lstStyle/>
            <a:p>
              <a:endParaRPr/>
            </a:p>
          </p:txBody>
        </p:sp>
        <p:pic>
          <p:nvPicPr>
            <p:cNvPr id="63" name="object 63"/>
            <p:cNvPicPr/>
            <p:nvPr/>
          </p:nvPicPr>
          <p:blipFill>
            <a:blip r:embed="rId36" cstate="print"/>
            <a:stretch>
              <a:fillRect/>
            </a:stretch>
          </p:blipFill>
          <p:spPr>
            <a:xfrm>
              <a:off x="6018086" y="5978264"/>
              <a:ext cx="117714" cy="116839"/>
            </a:xfrm>
            <a:prstGeom prst="rect">
              <a:avLst/>
            </a:prstGeom>
          </p:spPr>
        </p:pic>
        <p:sp>
          <p:nvSpPr>
            <p:cNvPr id="64" name="object 64"/>
            <p:cNvSpPr/>
            <p:nvPr/>
          </p:nvSpPr>
          <p:spPr>
            <a:xfrm>
              <a:off x="6684361" y="6300883"/>
              <a:ext cx="6350" cy="557530"/>
            </a:xfrm>
            <a:custGeom>
              <a:avLst/>
              <a:gdLst/>
              <a:ahLst/>
              <a:cxnLst/>
              <a:rect l="l" t="t" r="r" b="b"/>
              <a:pathLst>
                <a:path w="6350" h="557529">
                  <a:moveTo>
                    <a:pt x="0" y="557113"/>
                  </a:moveTo>
                  <a:lnTo>
                    <a:pt x="5876" y="0"/>
                  </a:lnTo>
                </a:path>
              </a:pathLst>
            </a:custGeom>
            <a:ln w="18552">
              <a:solidFill>
                <a:srgbClr val="FFFFFF"/>
              </a:solidFill>
            </a:ln>
          </p:spPr>
          <p:txBody>
            <a:bodyPr wrap="square" lIns="0" tIns="0" rIns="0" bIns="0" rtlCol="0"/>
            <a:lstStyle/>
            <a:p>
              <a:endParaRPr/>
            </a:p>
          </p:txBody>
        </p:sp>
        <p:pic>
          <p:nvPicPr>
            <p:cNvPr id="65" name="object 65"/>
            <p:cNvPicPr/>
            <p:nvPr/>
          </p:nvPicPr>
          <p:blipFill>
            <a:blip r:embed="rId37" cstate="print"/>
            <a:stretch>
              <a:fillRect/>
            </a:stretch>
          </p:blipFill>
          <p:spPr>
            <a:xfrm>
              <a:off x="6634674" y="6215208"/>
              <a:ext cx="110572" cy="111135"/>
            </a:xfrm>
            <a:prstGeom prst="rect">
              <a:avLst/>
            </a:prstGeom>
          </p:spPr>
        </p:pic>
        <p:pic>
          <p:nvPicPr>
            <p:cNvPr id="66" name="object 66"/>
            <p:cNvPicPr/>
            <p:nvPr/>
          </p:nvPicPr>
          <p:blipFill>
            <a:blip r:embed="rId38" cstate="print"/>
            <a:stretch>
              <a:fillRect/>
            </a:stretch>
          </p:blipFill>
          <p:spPr>
            <a:xfrm>
              <a:off x="5481737" y="5994588"/>
              <a:ext cx="442566" cy="439254"/>
            </a:xfrm>
            <a:prstGeom prst="rect">
              <a:avLst/>
            </a:prstGeom>
          </p:spPr>
        </p:pic>
        <p:pic>
          <p:nvPicPr>
            <p:cNvPr id="67" name="object 67"/>
            <p:cNvPicPr/>
            <p:nvPr/>
          </p:nvPicPr>
          <p:blipFill>
            <a:blip r:embed="rId39" cstate="print"/>
            <a:stretch>
              <a:fillRect/>
            </a:stretch>
          </p:blipFill>
          <p:spPr>
            <a:xfrm>
              <a:off x="6474010" y="6428806"/>
              <a:ext cx="178438" cy="396178"/>
            </a:xfrm>
            <a:prstGeom prst="rect">
              <a:avLst/>
            </a:prstGeom>
          </p:spPr>
        </p:pic>
        <p:pic>
          <p:nvPicPr>
            <p:cNvPr id="68" name="object 68"/>
            <p:cNvPicPr/>
            <p:nvPr/>
          </p:nvPicPr>
          <p:blipFill>
            <a:blip r:embed="rId40" cstate="print"/>
            <a:stretch>
              <a:fillRect/>
            </a:stretch>
          </p:blipFill>
          <p:spPr>
            <a:xfrm>
              <a:off x="7315081" y="4832750"/>
              <a:ext cx="1300984" cy="1328670"/>
            </a:xfrm>
            <a:prstGeom prst="rect">
              <a:avLst/>
            </a:prstGeom>
          </p:spPr>
        </p:pic>
        <p:pic>
          <p:nvPicPr>
            <p:cNvPr id="69" name="object 69"/>
            <p:cNvPicPr/>
            <p:nvPr/>
          </p:nvPicPr>
          <p:blipFill>
            <a:blip r:embed="rId41" cstate="print"/>
            <a:stretch>
              <a:fillRect/>
            </a:stretch>
          </p:blipFill>
          <p:spPr>
            <a:xfrm>
              <a:off x="7410255" y="4893530"/>
              <a:ext cx="960362" cy="1005430"/>
            </a:xfrm>
            <a:prstGeom prst="rect">
              <a:avLst/>
            </a:prstGeom>
          </p:spPr>
        </p:pic>
        <p:pic>
          <p:nvPicPr>
            <p:cNvPr id="70" name="object 70"/>
            <p:cNvPicPr/>
            <p:nvPr/>
          </p:nvPicPr>
          <p:blipFill>
            <a:blip r:embed="rId42" cstate="print"/>
            <a:stretch>
              <a:fillRect/>
            </a:stretch>
          </p:blipFill>
          <p:spPr>
            <a:xfrm>
              <a:off x="7203767" y="4693651"/>
              <a:ext cx="257414" cy="257386"/>
            </a:xfrm>
            <a:prstGeom prst="rect">
              <a:avLst/>
            </a:prstGeom>
          </p:spPr>
        </p:pic>
        <p:pic>
          <p:nvPicPr>
            <p:cNvPr id="71" name="object 71"/>
            <p:cNvPicPr/>
            <p:nvPr/>
          </p:nvPicPr>
          <p:blipFill>
            <a:blip r:embed="rId43" cstate="print"/>
            <a:stretch>
              <a:fillRect/>
            </a:stretch>
          </p:blipFill>
          <p:spPr>
            <a:xfrm>
              <a:off x="7244582" y="4719528"/>
              <a:ext cx="174855" cy="174837"/>
            </a:xfrm>
            <a:prstGeom prst="rect">
              <a:avLst/>
            </a:prstGeom>
          </p:spPr>
        </p:pic>
        <p:pic>
          <p:nvPicPr>
            <p:cNvPr id="72" name="object 72"/>
            <p:cNvPicPr/>
            <p:nvPr/>
          </p:nvPicPr>
          <p:blipFill>
            <a:blip r:embed="rId44" cstate="print"/>
            <a:stretch>
              <a:fillRect/>
            </a:stretch>
          </p:blipFill>
          <p:spPr>
            <a:xfrm>
              <a:off x="4726220" y="5536709"/>
              <a:ext cx="155988" cy="262914"/>
            </a:xfrm>
            <a:prstGeom prst="rect">
              <a:avLst/>
            </a:prstGeom>
          </p:spPr>
        </p:pic>
        <p:pic>
          <p:nvPicPr>
            <p:cNvPr id="73" name="object 73"/>
            <p:cNvPicPr/>
            <p:nvPr/>
          </p:nvPicPr>
          <p:blipFill>
            <a:blip r:embed="rId45" cstate="print"/>
            <a:stretch>
              <a:fillRect/>
            </a:stretch>
          </p:blipFill>
          <p:spPr>
            <a:xfrm>
              <a:off x="4775727" y="5333638"/>
              <a:ext cx="1127055" cy="514772"/>
            </a:xfrm>
            <a:prstGeom prst="rect">
              <a:avLst/>
            </a:prstGeom>
          </p:spPr>
        </p:pic>
      </p:grpSp>
      <p:sp>
        <p:nvSpPr>
          <p:cNvPr id="74" name="object 74"/>
          <p:cNvSpPr txBox="1"/>
          <p:nvPr/>
        </p:nvSpPr>
        <p:spPr>
          <a:xfrm>
            <a:off x="4916780" y="5397227"/>
            <a:ext cx="844550" cy="293370"/>
          </a:xfrm>
          <a:prstGeom prst="rect">
            <a:avLst/>
          </a:prstGeom>
        </p:spPr>
        <p:txBody>
          <a:bodyPr vert="horz" wrap="square" lIns="0" tIns="13335" rIns="0" bIns="0" rtlCol="0">
            <a:spAutoFit/>
          </a:bodyPr>
          <a:lstStyle/>
          <a:p>
            <a:pPr marL="12700">
              <a:lnSpc>
                <a:spcPct val="100000"/>
              </a:lnSpc>
              <a:spcBef>
                <a:spcPts val="105"/>
              </a:spcBef>
            </a:pPr>
            <a:r>
              <a:rPr sz="1750" spc="10" dirty="0">
                <a:solidFill>
                  <a:srgbClr val="006FC0"/>
                </a:solidFill>
                <a:latin typeface="Cambria"/>
                <a:cs typeface="Cambria"/>
              </a:rPr>
              <a:t>d</a:t>
            </a:r>
            <a:r>
              <a:rPr sz="1750" spc="-35" dirty="0">
                <a:solidFill>
                  <a:srgbClr val="006FC0"/>
                </a:solidFill>
                <a:latin typeface="Cambria"/>
                <a:cs typeface="Cambria"/>
              </a:rPr>
              <a:t>e</a:t>
            </a:r>
            <a:r>
              <a:rPr sz="1750" spc="5" dirty="0">
                <a:solidFill>
                  <a:srgbClr val="006FC0"/>
                </a:solidFill>
                <a:latin typeface="Cambria"/>
                <a:cs typeface="Cambria"/>
              </a:rPr>
              <a:t>n</a:t>
            </a:r>
            <a:r>
              <a:rPr sz="1750" spc="10" dirty="0">
                <a:solidFill>
                  <a:srgbClr val="006FC0"/>
                </a:solidFill>
                <a:latin typeface="Cambria"/>
                <a:cs typeface="Cambria"/>
              </a:rPr>
              <a:t>d</a:t>
            </a:r>
            <a:r>
              <a:rPr sz="1750" spc="-15" dirty="0">
                <a:solidFill>
                  <a:srgbClr val="006FC0"/>
                </a:solidFill>
                <a:latin typeface="Cambria"/>
                <a:cs typeface="Cambria"/>
              </a:rPr>
              <a:t>r</a:t>
            </a:r>
            <a:r>
              <a:rPr sz="1750" spc="5" dirty="0">
                <a:solidFill>
                  <a:srgbClr val="006FC0"/>
                </a:solidFill>
                <a:latin typeface="Cambria"/>
                <a:cs typeface="Cambria"/>
              </a:rPr>
              <a:t>it</a:t>
            </a:r>
            <a:r>
              <a:rPr sz="1750" dirty="0">
                <a:solidFill>
                  <a:srgbClr val="006FC0"/>
                </a:solidFill>
                <a:latin typeface="Cambria"/>
                <a:cs typeface="Cambria"/>
              </a:rPr>
              <a:t>e</a:t>
            </a:r>
            <a:endParaRPr sz="1750">
              <a:latin typeface="Cambria"/>
              <a:cs typeface="Cambria"/>
            </a:endParaRPr>
          </a:p>
        </p:txBody>
      </p:sp>
      <p:grpSp>
        <p:nvGrpSpPr>
          <p:cNvPr id="75" name="object 75"/>
          <p:cNvGrpSpPr/>
          <p:nvPr/>
        </p:nvGrpSpPr>
        <p:grpSpPr>
          <a:xfrm>
            <a:off x="4355267" y="2265870"/>
            <a:ext cx="3857625" cy="3204210"/>
            <a:chOff x="4355267" y="2265870"/>
            <a:chExt cx="3857625" cy="3204210"/>
          </a:xfrm>
        </p:grpSpPr>
        <p:sp>
          <p:nvSpPr>
            <p:cNvPr id="76" name="object 76"/>
            <p:cNvSpPr/>
            <p:nvPr/>
          </p:nvSpPr>
          <p:spPr>
            <a:xfrm>
              <a:off x="4364792" y="5409138"/>
              <a:ext cx="276225" cy="6350"/>
            </a:xfrm>
            <a:custGeom>
              <a:avLst/>
              <a:gdLst/>
              <a:ahLst/>
              <a:cxnLst/>
              <a:rect l="l" t="t" r="r" b="b"/>
              <a:pathLst>
                <a:path w="276225" h="6350">
                  <a:moveTo>
                    <a:pt x="0" y="0"/>
                  </a:moveTo>
                  <a:lnTo>
                    <a:pt x="275753" y="5843"/>
                  </a:lnTo>
                </a:path>
              </a:pathLst>
            </a:custGeom>
            <a:ln w="18550">
              <a:solidFill>
                <a:srgbClr val="00AF50"/>
              </a:solidFill>
            </a:ln>
          </p:spPr>
          <p:txBody>
            <a:bodyPr wrap="square" lIns="0" tIns="0" rIns="0" bIns="0" rtlCol="0"/>
            <a:lstStyle/>
            <a:p>
              <a:endParaRPr/>
            </a:p>
          </p:txBody>
        </p:sp>
        <p:pic>
          <p:nvPicPr>
            <p:cNvPr id="77" name="object 77"/>
            <p:cNvPicPr/>
            <p:nvPr/>
          </p:nvPicPr>
          <p:blipFill>
            <a:blip r:embed="rId46" cstate="print"/>
            <a:stretch>
              <a:fillRect/>
            </a:stretch>
          </p:blipFill>
          <p:spPr>
            <a:xfrm>
              <a:off x="4614498" y="5359145"/>
              <a:ext cx="111713" cy="110560"/>
            </a:xfrm>
            <a:prstGeom prst="rect">
              <a:avLst/>
            </a:prstGeom>
          </p:spPr>
        </p:pic>
        <p:pic>
          <p:nvPicPr>
            <p:cNvPr id="78" name="object 78"/>
            <p:cNvPicPr/>
            <p:nvPr/>
          </p:nvPicPr>
          <p:blipFill>
            <a:blip r:embed="rId47" cstate="print"/>
            <a:stretch>
              <a:fillRect/>
            </a:stretch>
          </p:blipFill>
          <p:spPr>
            <a:xfrm>
              <a:off x="4364792" y="5185699"/>
              <a:ext cx="270549" cy="184019"/>
            </a:xfrm>
            <a:prstGeom prst="rect">
              <a:avLst/>
            </a:prstGeom>
          </p:spPr>
        </p:pic>
        <p:pic>
          <p:nvPicPr>
            <p:cNvPr id="79" name="object 79"/>
            <p:cNvPicPr/>
            <p:nvPr/>
          </p:nvPicPr>
          <p:blipFill>
            <a:blip r:embed="rId48" cstate="print"/>
            <a:stretch>
              <a:fillRect/>
            </a:stretch>
          </p:blipFill>
          <p:spPr>
            <a:xfrm>
              <a:off x="7955138" y="2265870"/>
              <a:ext cx="257414" cy="257386"/>
            </a:xfrm>
            <a:prstGeom prst="rect">
              <a:avLst/>
            </a:prstGeom>
          </p:spPr>
        </p:pic>
        <p:pic>
          <p:nvPicPr>
            <p:cNvPr id="80" name="object 80"/>
            <p:cNvPicPr/>
            <p:nvPr/>
          </p:nvPicPr>
          <p:blipFill>
            <a:blip r:embed="rId49" cstate="print"/>
            <a:stretch>
              <a:fillRect/>
            </a:stretch>
          </p:blipFill>
          <p:spPr>
            <a:xfrm>
              <a:off x="7990387" y="2286461"/>
              <a:ext cx="174855" cy="174837"/>
            </a:xfrm>
            <a:prstGeom prst="rect">
              <a:avLst/>
            </a:prstGeom>
          </p:spPr>
        </p:pic>
        <p:sp>
          <p:nvSpPr>
            <p:cNvPr id="81" name="object 81"/>
            <p:cNvSpPr/>
            <p:nvPr/>
          </p:nvSpPr>
          <p:spPr>
            <a:xfrm>
              <a:off x="6698679" y="2373834"/>
              <a:ext cx="1206500" cy="0"/>
            </a:xfrm>
            <a:custGeom>
              <a:avLst/>
              <a:gdLst/>
              <a:ahLst/>
              <a:cxnLst/>
              <a:rect l="l" t="t" r="r" b="b"/>
              <a:pathLst>
                <a:path w="1206500">
                  <a:moveTo>
                    <a:pt x="0" y="0"/>
                  </a:moveTo>
                  <a:lnTo>
                    <a:pt x="1205996" y="0"/>
                  </a:lnTo>
                </a:path>
              </a:pathLst>
            </a:custGeom>
            <a:ln w="18550">
              <a:solidFill>
                <a:srgbClr val="00AF50"/>
              </a:solidFill>
            </a:ln>
          </p:spPr>
          <p:txBody>
            <a:bodyPr wrap="square" lIns="0" tIns="0" rIns="0" bIns="0" rtlCol="0"/>
            <a:lstStyle/>
            <a:p>
              <a:endParaRPr/>
            </a:p>
          </p:txBody>
        </p:sp>
        <p:pic>
          <p:nvPicPr>
            <p:cNvPr id="82" name="object 82"/>
            <p:cNvPicPr/>
            <p:nvPr/>
          </p:nvPicPr>
          <p:blipFill>
            <a:blip r:embed="rId14" cstate="print"/>
            <a:stretch>
              <a:fillRect/>
            </a:stretch>
          </p:blipFill>
          <p:spPr>
            <a:xfrm>
              <a:off x="7879815" y="2318553"/>
              <a:ext cx="110572" cy="110560"/>
            </a:xfrm>
            <a:prstGeom prst="rect">
              <a:avLst/>
            </a:prstGeom>
          </p:spPr>
        </p:pic>
        <p:pic>
          <p:nvPicPr>
            <p:cNvPr id="83" name="object 83"/>
            <p:cNvPicPr/>
            <p:nvPr/>
          </p:nvPicPr>
          <p:blipFill>
            <a:blip r:embed="rId50" cstate="print"/>
            <a:stretch>
              <a:fillRect/>
            </a:stretch>
          </p:blipFill>
          <p:spPr>
            <a:xfrm>
              <a:off x="6577625" y="2279783"/>
              <a:ext cx="1481869" cy="688682"/>
            </a:xfrm>
            <a:prstGeom prst="rect">
              <a:avLst/>
            </a:prstGeom>
          </p:spPr>
        </p:pic>
      </p:grpSp>
      <p:sp>
        <p:nvSpPr>
          <p:cNvPr id="84" name="object 84"/>
          <p:cNvSpPr txBox="1"/>
          <p:nvPr/>
        </p:nvSpPr>
        <p:spPr>
          <a:xfrm>
            <a:off x="6715663" y="2338920"/>
            <a:ext cx="1158240" cy="293370"/>
          </a:xfrm>
          <a:prstGeom prst="rect">
            <a:avLst/>
          </a:prstGeom>
        </p:spPr>
        <p:txBody>
          <a:bodyPr vert="horz" wrap="square" lIns="0" tIns="13335" rIns="0" bIns="0" rtlCol="0">
            <a:spAutoFit/>
          </a:bodyPr>
          <a:lstStyle/>
          <a:p>
            <a:pPr marL="12700">
              <a:lnSpc>
                <a:spcPct val="100000"/>
              </a:lnSpc>
              <a:spcBef>
                <a:spcPts val="105"/>
              </a:spcBef>
            </a:pPr>
            <a:r>
              <a:rPr sz="1750" dirty="0">
                <a:solidFill>
                  <a:srgbClr val="00AF50"/>
                </a:solidFill>
                <a:latin typeface="Cambria"/>
                <a:cs typeface="Cambria"/>
              </a:rPr>
              <a:t>axon</a:t>
            </a:r>
            <a:r>
              <a:rPr sz="1750" spc="-35" dirty="0">
                <a:solidFill>
                  <a:srgbClr val="00AF50"/>
                </a:solidFill>
                <a:latin typeface="Cambria"/>
                <a:cs typeface="Cambria"/>
              </a:rPr>
              <a:t> </a:t>
            </a:r>
            <a:r>
              <a:rPr sz="1750" dirty="0">
                <a:solidFill>
                  <a:srgbClr val="00AF50"/>
                </a:solidFill>
                <a:latin typeface="Cambria"/>
                <a:cs typeface="Cambria"/>
              </a:rPr>
              <a:t>from</a:t>
            </a:r>
            <a:r>
              <a:rPr sz="1750" spc="-25" dirty="0">
                <a:solidFill>
                  <a:srgbClr val="00AF50"/>
                </a:solidFill>
                <a:latin typeface="Cambria"/>
                <a:cs typeface="Cambria"/>
              </a:rPr>
              <a:t> </a:t>
            </a:r>
            <a:r>
              <a:rPr sz="1750" dirty="0">
                <a:solidFill>
                  <a:srgbClr val="00AF50"/>
                </a:solidFill>
                <a:latin typeface="Cambria"/>
                <a:cs typeface="Cambria"/>
              </a:rPr>
              <a:t>a</a:t>
            </a:r>
            <a:endParaRPr sz="1750">
              <a:latin typeface="Cambria"/>
              <a:cs typeface="Cambria"/>
            </a:endParaRPr>
          </a:p>
        </p:txBody>
      </p:sp>
      <p:sp>
        <p:nvSpPr>
          <p:cNvPr id="85" name="object 85"/>
          <p:cNvSpPr txBox="1"/>
          <p:nvPr/>
        </p:nvSpPr>
        <p:spPr>
          <a:xfrm>
            <a:off x="6934859" y="2517282"/>
            <a:ext cx="714375" cy="293370"/>
          </a:xfrm>
          <a:prstGeom prst="rect">
            <a:avLst/>
          </a:prstGeom>
        </p:spPr>
        <p:txBody>
          <a:bodyPr vert="horz" wrap="square" lIns="0" tIns="13335" rIns="0" bIns="0" rtlCol="0">
            <a:spAutoFit/>
          </a:bodyPr>
          <a:lstStyle/>
          <a:p>
            <a:pPr marL="12700">
              <a:lnSpc>
                <a:spcPct val="100000"/>
              </a:lnSpc>
              <a:spcBef>
                <a:spcPts val="105"/>
              </a:spcBef>
            </a:pPr>
            <a:r>
              <a:rPr sz="1750" spc="5" dirty="0">
                <a:solidFill>
                  <a:srgbClr val="00AF50"/>
                </a:solidFill>
                <a:latin typeface="Cambria"/>
                <a:cs typeface="Cambria"/>
              </a:rPr>
              <a:t>n</a:t>
            </a:r>
            <a:r>
              <a:rPr sz="1750" spc="-35" dirty="0">
                <a:solidFill>
                  <a:srgbClr val="00AF50"/>
                </a:solidFill>
                <a:latin typeface="Cambria"/>
                <a:cs typeface="Cambria"/>
              </a:rPr>
              <a:t>e</a:t>
            </a:r>
            <a:r>
              <a:rPr sz="1750" spc="15" dirty="0">
                <a:solidFill>
                  <a:srgbClr val="00AF50"/>
                </a:solidFill>
                <a:latin typeface="Cambria"/>
                <a:cs typeface="Cambria"/>
              </a:rPr>
              <a:t>u</a:t>
            </a:r>
            <a:r>
              <a:rPr sz="1750" spc="-15" dirty="0">
                <a:solidFill>
                  <a:srgbClr val="00AF50"/>
                </a:solidFill>
                <a:latin typeface="Cambria"/>
                <a:cs typeface="Cambria"/>
              </a:rPr>
              <a:t>r</a:t>
            </a:r>
            <a:r>
              <a:rPr sz="1750" dirty="0">
                <a:solidFill>
                  <a:srgbClr val="00AF50"/>
                </a:solidFill>
                <a:latin typeface="Cambria"/>
                <a:cs typeface="Cambria"/>
              </a:rPr>
              <a:t>on</a:t>
            </a:r>
            <a:endParaRPr sz="1750">
              <a:latin typeface="Cambria"/>
              <a:cs typeface="Cambria"/>
            </a:endParaRPr>
          </a:p>
        </p:txBody>
      </p:sp>
      <p:grpSp>
        <p:nvGrpSpPr>
          <p:cNvPr id="86" name="object 86"/>
          <p:cNvGrpSpPr/>
          <p:nvPr/>
        </p:nvGrpSpPr>
        <p:grpSpPr>
          <a:xfrm>
            <a:off x="4873127" y="308528"/>
            <a:ext cx="3961765" cy="2931795"/>
            <a:chOff x="4873127" y="308528"/>
            <a:chExt cx="3961765" cy="2931795"/>
          </a:xfrm>
        </p:grpSpPr>
        <p:pic>
          <p:nvPicPr>
            <p:cNvPr id="87" name="object 87"/>
            <p:cNvPicPr/>
            <p:nvPr/>
          </p:nvPicPr>
          <p:blipFill>
            <a:blip r:embed="rId51" cstate="print"/>
            <a:stretch>
              <a:fillRect/>
            </a:stretch>
          </p:blipFill>
          <p:spPr>
            <a:xfrm>
              <a:off x="8369134" y="2124702"/>
              <a:ext cx="422724" cy="200807"/>
            </a:xfrm>
            <a:prstGeom prst="rect">
              <a:avLst/>
            </a:prstGeom>
          </p:spPr>
        </p:pic>
        <p:pic>
          <p:nvPicPr>
            <p:cNvPr id="88" name="object 88"/>
            <p:cNvPicPr/>
            <p:nvPr/>
          </p:nvPicPr>
          <p:blipFill>
            <a:blip r:embed="rId52" cstate="print"/>
            <a:stretch>
              <a:fillRect/>
            </a:stretch>
          </p:blipFill>
          <p:spPr>
            <a:xfrm>
              <a:off x="8571911" y="625832"/>
              <a:ext cx="262942" cy="155915"/>
            </a:xfrm>
            <a:prstGeom prst="rect">
              <a:avLst/>
            </a:prstGeom>
          </p:spPr>
        </p:pic>
        <p:pic>
          <p:nvPicPr>
            <p:cNvPr id="89" name="object 89"/>
            <p:cNvPicPr/>
            <p:nvPr/>
          </p:nvPicPr>
          <p:blipFill>
            <a:blip r:embed="rId53" cstate="print"/>
            <a:stretch>
              <a:fillRect/>
            </a:stretch>
          </p:blipFill>
          <p:spPr>
            <a:xfrm>
              <a:off x="4873127" y="1563275"/>
              <a:ext cx="1683626" cy="1676489"/>
            </a:xfrm>
            <a:prstGeom prst="rect">
              <a:avLst/>
            </a:prstGeom>
          </p:spPr>
        </p:pic>
        <p:sp>
          <p:nvSpPr>
            <p:cNvPr id="90" name="object 90"/>
            <p:cNvSpPr/>
            <p:nvPr/>
          </p:nvSpPr>
          <p:spPr>
            <a:xfrm>
              <a:off x="4913636" y="1595315"/>
              <a:ext cx="1597025" cy="1587500"/>
            </a:xfrm>
            <a:custGeom>
              <a:avLst/>
              <a:gdLst/>
              <a:ahLst/>
              <a:cxnLst/>
              <a:rect l="l" t="t" r="r" b="b"/>
              <a:pathLst>
                <a:path w="1597025" h="1587500">
                  <a:moveTo>
                    <a:pt x="959184" y="1574799"/>
                  </a:moveTo>
                  <a:lnTo>
                    <a:pt x="637765" y="1574799"/>
                  </a:lnTo>
                  <a:lnTo>
                    <a:pt x="657338" y="1587499"/>
                  </a:lnTo>
                  <a:lnTo>
                    <a:pt x="939612" y="1587499"/>
                  </a:lnTo>
                  <a:lnTo>
                    <a:pt x="959184" y="1574799"/>
                  </a:lnTo>
                  <a:close/>
                </a:path>
                <a:path w="1597025" h="1587500">
                  <a:moveTo>
                    <a:pt x="679693" y="1562099"/>
                  </a:moveTo>
                  <a:lnTo>
                    <a:pt x="580067" y="1562099"/>
                  </a:lnTo>
                  <a:lnTo>
                    <a:pt x="599083" y="1574799"/>
                  </a:lnTo>
                  <a:lnTo>
                    <a:pt x="699173" y="1574799"/>
                  </a:lnTo>
                  <a:lnTo>
                    <a:pt x="679693" y="1562099"/>
                  </a:lnTo>
                  <a:close/>
                </a:path>
                <a:path w="1597025" h="1587500">
                  <a:moveTo>
                    <a:pt x="1016882" y="1562099"/>
                  </a:moveTo>
                  <a:lnTo>
                    <a:pt x="917071" y="1562099"/>
                  </a:lnTo>
                  <a:lnTo>
                    <a:pt x="897591" y="1574799"/>
                  </a:lnTo>
                  <a:lnTo>
                    <a:pt x="997866" y="1574799"/>
                  </a:lnTo>
                  <a:lnTo>
                    <a:pt x="1016882" y="1562099"/>
                  </a:lnTo>
                  <a:close/>
                </a:path>
                <a:path w="1597025" h="1587500">
                  <a:moveTo>
                    <a:pt x="622366" y="1549399"/>
                  </a:moveTo>
                  <a:lnTo>
                    <a:pt x="542591" y="1549399"/>
                  </a:lnTo>
                  <a:lnTo>
                    <a:pt x="561236" y="1562099"/>
                  </a:lnTo>
                  <a:lnTo>
                    <a:pt x="641382" y="1562099"/>
                  </a:lnTo>
                  <a:lnTo>
                    <a:pt x="622366" y="1549399"/>
                  </a:lnTo>
                  <a:close/>
                </a:path>
                <a:path w="1597025" h="1587500">
                  <a:moveTo>
                    <a:pt x="1054451" y="1549399"/>
                  </a:moveTo>
                  <a:lnTo>
                    <a:pt x="974305" y="1549399"/>
                  </a:lnTo>
                  <a:lnTo>
                    <a:pt x="955381" y="1562099"/>
                  </a:lnTo>
                  <a:lnTo>
                    <a:pt x="1035806" y="1562099"/>
                  </a:lnTo>
                  <a:lnTo>
                    <a:pt x="1054451" y="1549399"/>
                  </a:lnTo>
                  <a:close/>
                </a:path>
                <a:path w="1597025" h="1587500">
                  <a:moveTo>
                    <a:pt x="566616" y="1536699"/>
                  </a:moveTo>
                  <a:lnTo>
                    <a:pt x="505950" y="1536699"/>
                  </a:lnTo>
                  <a:lnTo>
                    <a:pt x="524132" y="1549399"/>
                  </a:lnTo>
                  <a:lnTo>
                    <a:pt x="585076" y="1549399"/>
                  </a:lnTo>
                  <a:lnTo>
                    <a:pt x="566616" y="1536699"/>
                  </a:lnTo>
                  <a:close/>
                </a:path>
                <a:path w="1597025" h="1587500">
                  <a:moveTo>
                    <a:pt x="1091092" y="1536699"/>
                  </a:moveTo>
                  <a:lnTo>
                    <a:pt x="1030147" y="1536699"/>
                  </a:lnTo>
                  <a:lnTo>
                    <a:pt x="1011780" y="1549399"/>
                  </a:lnTo>
                  <a:lnTo>
                    <a:pt x="1072910" y="1549399"/>
                  </a:lnTo>
                  <a:lnTo>
                    <a:pt x="1091092" y="1536699"/>
                  </a:lnTo>
                  <a:close/>
                </a:path>
                <a:path w="1597025" h="1587500">
                  <a:moveTo>
                    <a:pt x="584" y="787399"/>
                  </a:moveTo>
                  <a:lnTo>
                    <a:pt x="0" y="787399"/>
                  </a:lnTo>
                  <a:lnTo>
                    <a:pt x="445" y="812799"/>
                  </a:lnTo>
                  <a:lnTo>
                    <a:pt x="1224" y="838199"/>
                  </a:lnTo>
                  <a:lnTo>
                    <a:pt x="2560" y="863599"/>
                  </a:lnTo>
                  <a:lnTo>
                    <a:pt x="4322" y="876299"/>
                  </a:lnTo>
                  <a:lnTo>
                    <a:pt x="6641" y="901699"/>
                  </a:lnTo>
                  <a:lnTo>
                    <a:pt x="9452" y="914399"/>
                  </a:lnTo>
                  <a:lnTo>
                    <a:pt x="12699" y="939799"/>
                  </a:lnTo>
                  <a:lnTo>
                    <a:pt x="16502" y="952499"/>
                  </a:lnTo>
                  <a:lnTo>
                    <a:pt x="20722" y="977899"/>
                  </a:lnTo>
                  <a:lnTo>
                    <a:pt x="25435" y="990599"/>
                  </a:lnTo>
                  <a:lnTo>
                    <a:pt x="30574" y="1015999"/>
                  </a:lnTo>
                  <a:lnTo>
                    <a:pt x="36204" y="1028699"/>
                  </a:lnTo>
                  <a:lnTo>
                    <a:pt x="42262" y="1054099"/>
                  </a:lnTo>
                  <a:lnTo>
                    <a:pt x="48737" y="1066799"/>
                  </a:lnTo>
                  <a:lnTo>
                    <a:pt x="55703" y="1092199"/>
                  </a:lnTo>
                  <a:lnTo>
                    <a:pt x="63022" y="1104899"/>
                  </a:lnTo>
                  <a:lnTo>
                    <a:pt x="70842" y="1130299"/>
                  </a:lnTo>
                  <a:lnTo>
                    <a:pt x="79098" y="1142999"/>
                  </a:lnTo>
                  <a:lnTo>
                    <a:pt x="96676" y="1181099"/>
                  </a:lnTo>
                  <a:lnTo>
                    <a:pt x="115961" y="1206499"/>
                  </a:lnTo>
                  <a:lnTo>
                    <a:pt x="136758" y="1244599"/>
                  </a:lnTo>
                  <a:lnTo>
                    <a:pt x="158928" y="1269999"/>
                  </a:lnTo>
                  <a:lnTo>
                    <a:pt x="182675" y="1308099"/>
                  </a:lnTo>
                  <a:lnTo>
                    <a:pt x="234251" y="1358899"/>
                  </a:lnTo>
                  <a:lnTo>
                    <a:pt x="290836" y="1409699"/>
                  </a:lnTo>
                  <a:lnTo>
                    <a:pt x="321076" y="1435099"/>
                  </a:lnTo>
                  <a:lnTo>
                    <a:pt x="352337" y="1460499"/>
                  </a:lnTo>
                  <a:lnTo>
                    <a:pt x="384711" y="1473199"/>
                  </a:lnTo>
                  <a:lnTo>
                    <a:pt x="418105" y="1498599"/>
                  </a:lnTo>
                  <a:lnTo>
                    <a:pt x="452519" y="1511299"/>
                  </a:lnTo>
                  <a:lnTo>
                    <a:pt x="487862" y="1536699"/>
                  </a:lnTo>
                  <a:lnTo>
                    <a:pt x="548435" y="1536699"/>
                  </a:lnTo>
                  <a:lnTo>
                    <a:pt x="530439" y="1523999"/>
                  </a:lnTo>
                  <a:lnTo>
                    <a:pt x="512629" y="1523999"/>
                  </a:lnTo>
                  <a:lnTo>
                    <a:pt x="495004" y="1511299"/>
                  </a:lnTo>
                  <a:lnTo>
                    <a:pt x="477751" y="1511299"/>
                  </a:lnTo>
                  <a:lnTo>
                    <a:pt x="460497" y="1498599"/>
                  </a:lnTo>
                  <a:lnTo>
                    <a:pt x="460775" y="1498599"/>
                  </a:lnTo>
                  <a:lnTo>
                    <a:pt x="426824" y="1485899"/>
                  </a:lnTo>
                  <a:lnTo>
                    <a:pt x="427195" y="1485899"/>
                  </a:lnTo>
                  <a:lnTo>
                    <a:pt x="394172" y="1460499"/>
                  </a:lnTo>
                  <a:lnTo>
                    <a:pt x="394543" y="1460499"/>
                  </a:lnTo>
                  <a:lnTo>
                    <a:pt x="362540" y="1447799"/>
                  </a:lnTo>
                  <a:lnTo>
                    <a:pt x="362912" y="1447799"/>
                  </a:lnTo>
                  <a:lnTo>
                    <a:pt x="332022" y="1422399"/>
                  </a:lnTo>
                  <a:lnTo>
                    <a:pt x="332300" y="1422399"/>
                  </a:lnTo>
                  <a:lnTo>
                    <a:pt x="302524" y="1396999"/>
                  </a:lnTo>
                  <a:lnTo>
                    <a:pt x="302895" y="1396999"/>
                  </a:lnTo>
                  <a:lnTo>
                    <a:pt x="274231" y="1371599"/>
                  </a:lnTo>
                  <a:lnTo>
                    <a:pt x="274602" y="1371599"/>
                  </a:lnTo>
                  <a:lnTo>
                    <a:pt x="247145" y="1346199"/>
                  </a:lnTo>
                  <a:lnTo>
                    <a:pt x="247516" y="1346199"/>
                  </a:lnTo>
                  <a:lnTo>
                    <a:pt x="221357" y="1320799"/>
                  </a:lnTo>
                  <a:lnTo>
                    <a:pt x="221635" y="1320799"/>
                  </a:lnTo>
                  <a:lnTo>
                    <a:pt x="196868" y="1295399"/>
                  </a:lnTo>
                  <a:lnTo>
                    <a:pt x="197146" y="1295399"/>
                  </a:lnTo>
                  <a:lnTo>
                    <a:pt x="173677" y="1257299"/>
                  </a:lnTo>
                  <a:lnTo>
                    <a:pt x="173956" y="1257299"/>
                  </a:lnTo>
                  <a:lnTo>
                    <a:pt x="151971" y="1231899"/>
                  </a:lnTo>
                  <a:lnTo>
                    <a:pt x="152249" y="1231899"/>
                  </a:lnTo>
                  <a:lnTo>
                    <a:pt x="138521" y="1206499"/>
                  </a:lnTo>
                  <a:lnTo>
                    <a:pt x="131935" y="1206499"/>
                  </a:lnTo>
                  <a:lnTo>
                    <a:pt x="112863" y="1168399"/>
                  </a:lnTo>
                  <a:lnTo>
                    <a:pt x="113085" y="1168399"/>
                  </a:lnTo>
                  <a:lnTo>
                    <a:pt x="95693" y="1130299"/>
                  </a:lnTo>
                  <a:lnTo>
                    <a:pt x="95832" y="1130299"/>
                  </a:lnTo>
                  <a:lnTo>
                    <a:pt x="87697" y="1117599"/>
                  </a:lnTo>
                  <a:lnTo>
                    <a:pt x="80062" y="1104899"/>
                  </a:lnTo>
                  <a:lnTo>
                    <a:pt x="72920" y="1079499"/>
                  </a:lnTo>
                  <a:lnTo>
                    <a:pt x="66111" y="1066799"/>
                  </a:lnTo>
                  <a:lnTo>
                    <a:pt x="59803" y="1041399"/>
                  </a:lnTo>
                  <a:lnTo>
                    <a:pt x="53885" y="1028699"/>
                  </a:lnTo>
                  <a:lnTo>
                    <a:pt x="48384" y="1003299"/>
                  </a:lnTo>
                  <a:lnTo>
                    <a:pt x="43375" y="990599"/>
                  </a:lnTo>
                  <a:lnTo>
                    <a:pt x="38765" y="977899"/>
                  </a:lnTo>
                  <a:lnTo>
                    <a:pt x="34646" y="952499"/>
                  </a:lnTo>
                  <a:lnTo>
                    <a:pt x="30936" y="939799"/>
                  </a:lnTo>
                  <a:lnTo>
                    <a:pt x="27782" y="914399"/>
                  </a:lnTo>
                  <a:lnTo>
                    <a:pt x="25027" y="888999"/>
                  </a:lnTo>
                  <a:lnTo>
                    <a:pt x="22763" y="876299"/>
                  </a:lnTo>
                  <a:lnTo>
                    <a:pt x="21047" y="850899"/>
                  </a:lnTo>
                  <a:lnTo>
                    <a:pt x="19739" y="838199"/>
                  </a:lnTo>
                  <a:lnTo>
                    <a:pt x="18988" y="812799"/>
                  </a:lnTo>
                  <a:lnTo>
                    <a:pt x="18839" y="812799"/>
                  </a:lnTo>
                  <a:lnTo>
                    <a:pt x="7189" y="800099"/>
                  </a:lnTo>
                  <a:lnTo>
                    <a:pt x="445" y="800099"/>
                  </a:lnTo>
                  <a:lnTo>
                    <a:pt x="584" y="787399"/>
                  </a:lnTo>
                  <a:close/>
                </a:path>
                <a:path w="1597025" h="1587500">
                  <a:moveTo>
                    <a:pt x="1465386" y="1193799"/>
                  </a:moveTo>
                  <a:lnTo>
                    <a:pt x="1444885" y="1231899"/>
                  </a:lnTo>
                  <a:lnTo>
                    <a:pt x="1445164" y="1231899"/>
                  </a:lnTo>
                  <a:lnTo>
                    <a:pt x="1423179" y="1257299"/>
                  </a:lnTo>
                  <a:lnTo>
                    <a:pt x="1423457" y="1257299"/>
                  </a:lnTo>
                  <a:lnTo>
                    <a:pt x="1399989" y="1295399"/>
                  </a:lnTo>
                  <a:lnTo>
                    <a:pt x="1400267" y="1295399"/>
                  </a:lnTo>
                  <a:lnTo>
                    <a:pt x="1375499" y="1320799"/>
                  </a:lnTo>
                  <a:lnTo>
                    <a:pt x="1375778" y="1320799"/>
                  </a:lnTo>
                  <a:lnTo>
                    <a:pt x="1349619" y="1346199"/>
                  </a:lnTo>
                  <a:lnTo>
                    <a:pt x="1349990" y="1346199"/>
                  </a:lnTo>
                  <a:lnTo>
                    <a:pt x="1322532" y="1371599"/>
                  </a:lnTo>
                  <a:lnTo>
                    <a:pt x="1322903" y="1371599"/>
                  </a:lnTo>
                  <a:lnTo>
                    <a:pt x="1294240" y="1396999"/>
                  </a:lnTo>
                  <a:lnTo>
                    <a:pt x="1294611" y="1396999"/>
                  </a:lnTo>
                  <a:lnTo>
                    <a:pt x="1264742" y="1422399"/>
                  </a:lnTo>
                  <a:lnTo>
                    <a:pt x="1265113" y="1422399"/>
                  </a:lnTo>
                  <a:lnTo>
                    <a:pt x="1234223" y="1447799"/>
                  </a:lnTo>
                  <a:lnTo>
                    <a:pt x="1234594" y="1447799"/>
                  </a:lnTo>
                  <a:lnTo>
                    <a:pt x="1202499" y="1460499"/>
                  </a:lnTo>
                  <a:lnTo>
                    <a:pt x="1202870" y="1460499"/>
                  </a:lnTo>
                  <a:lnTo>
                    <a:pt x="1169846" y="1485899"/>
                  </a:lnTo>
                  <a:lnTo>
                    <a:pt x="1170218" y="1485899"/>
                  </a:lnTo>
                  <a:lnTo>
                    <a:pt x="1136267" y="1498599"/>
                  </a:lnTo>
                  <a:lnTo>
                    <a:pt x="1136545" y="1498599"/>
                  </a:lnTo>
                  <a:lnTo>
                    <a:pt x="1119199" y="1511299"/>
                  </a:lnTo>
                  <a:lnTo>
                    <a:pt x="1101852" y="1511299"/>
                  </a:lnTo>
                  <a:lnTo>
                    <a:pt x="1084227" y="1523999"/>
                  </a:lnTo>
                  <a:lnTo>
                    <a:pt x="1066417" y="1523999"/>
                  </a:lnTo>
                  <a:lnTo>
                    <a:pt x="1048421" y="1536699"/>
                  </a:lnTo>
                  <a:lnTo>
                    <a:pt x="1109180" y="1536699"/>
                  </a:lnTo>
                  <a:lnTo>
                    <a:pt x="1126991" y="1523999"/>
                  </a:lnTo>
                  <a:lnTo>
                    <a:pt x="1144523" y="1511299"/>
                  </a:lnTo>
                  <a:lnTo>
                    <a:pt x="1178937" y="1498599"/>
                  </a:lnTo>
                  <a:lnTo>
                    <a:pt x="1212331" y="1473199"/>
                  </a:lnTo>
                  <a:lnTo>
                    <a:pt x="1244798" y="1460499"/>
                  </a:lnTo>
                  <a:lnTo>
                    <a:pt x="1276059" y="1435099"/>
                  </a:lnTo>
                  <a:lnTo>
                    <a:pt x="1306206" y="1409699"/>
                  </a:lnTo>
                  <a:lnTo>
                    <a:pt x="1335148" y="1384299"/>
                  </a:lnTo>
                  <a:lnTo>
                    <a:pt x="1389414" y="1333499"/>
                  </a:lnTo>
                  <a:lnTo>
                    <a:pt x="1438114" y="1269999"/>
                  </a:lnTo>
                  <a:lnTo>
                    <a:pt x="1460376" y="1244599"/>
                  </a:lnTo>
                  <a:lnTo>
                    <a:pt x="1481155" y="1206499"/>
                  </a:lnTo>
                  <a:lnTo>
                    <a:pt x="1465200" y="1206499"/>
                  </a:lnTo>
                  <a:lnTo>
                    <a:pt x="1465386" y="1193799"/>
                  </a:lnTo>
                  <a:close/>
                </a:path>
                <a:path w="1597025" h="1587500">
                  <a:moveTo>
                    <a:pt x="131656" y="1193799"/>
                  </a:moveTo>
                  <a:lnTo>
                    <a:pt x="131935" y="1206499"/>
                  </a:lnTo>
                  <a:lnTo>
                    <a:pt x="138521" y="1206499"/>
                  </a:lnTo>
                  <a:lnTo>
                    <a:pt x="131656" y="1193799"/>
                  </a:lnTo>
                  <a:close/>
                </a:path>
                <a:path w="1597025" h="1587500">
                  <a:moveTo>
                    <a:pt x="1291179" y="165099"/>
                  </a:moveTo>
                  <a:lnTo>
                    <a:pt x="1264835" y="165099"/>
                  </a:lnTo>
                  <a:lnTo>
                    <a:pt x="1294611" y="190499"/>
                  </a:lnTo>
                  <a:lnTo>
                    <a:pt x="1294240" y="190499"/>
                  </a:lnTo>
                  <a:lnTo>
                    <a:pt x="1322903" y="215899"/>
                  </a:lnTo>
                  <a:lnTo>
                    <a:pt x="1322625" y="215899"/>
                  </a:lnTo>
                  <a:lnTo>
                    <a:pt x="1349990" y="241299"/>
                  </a:lnTo>
                  <a:lnTo>
                    <a:pt x="1349712" y="241299"/>
                  </a:lnTo>
                  <a:lnTo>
                    <a:pt x="1375778" y="266699"/>
                  </a:lnTo>
                  <a:lnTo>
                    <a:pt x="1375499" y="266699"/>
                  </a:lnTo>
                  <a:lnTo>
                    <a:pt x="1400267" y="304799"/>
                  </a:lnTo>
                  <a:lnTo>
                    <a:pt x="1399988" y="304799"/>
                  </a:lnTo>
                  <a:lnTo>
                    <a:pt x="1423457" y="330199"/>
                  </a:lnTo>
                  <a:lnTo>
                    <a:pt x="1423179" y="330199"/>
                  </a:lnTo>
                  <a:lnTo>
                    <a:pt x="1445163" y="355599"/>
                  </a:lnTo>
                  <a:lnTo>
                    <a:pt x="1444885" y="355599"/>
                  </a:lnTo>
                  <a:lnTo>
                    <a:pt x="1465386" y="393699"/>
                  </a:lnTo>
                  <a:lnTo>
                    <a:pt x="1465200" y="393699"/>
                  </a:lnTo>
                  <a:lnTo>
                    <a:pt x="1484216" y="419099"/>
                  </a:lnTo>
                  <a:lnTo>
                    <a:pt x="1483938" y="419099"/>
                  </a:lnTo>
                  <a:lnTo>
                    <a:pt x="1501377" y="457199"/>
                  </a:lnTo>
                  <a:lnTo>
                    <a:pt x="1501192" y="457199"/>
                  </a:lnTo>
                  <a:lnTo>
                    <a:pt x="1509355" y="469899"/>
                  </a:lnTo>
                  <a:lnTo>
                    <a:pt x="1516868" y="495299"/>
                  </a:lnTo>
                  <a:lnTo>
                    <a:pt x="1524104" y="507999"/>
                  </a:lnTo>
                  <a:lnTo>
                    <a:pt x="1530875" y="533399"/>
                  </a:lnTo>
                  <a:lnTo>
                    <a:pt x="1537276" y="546099"/>
                  </a:lnTo>
                  <a:lnTo>
                    <a:pt x="1543120" y="558799"/>
                  </a:lnTo>
                  <a:lnTo>
                    <a:pt x="1548593" y="584199"/>
                  </a:lnTo>
                  <a:lnTo>
                    <a:pt x="1553602" y="596899"/>
                  </a:lnTo>
                  <a:lnTo>
                    <a:pt x="1558240" y="622299"/>
                  </a:lnTo>
                  <a:lnTo>
                    <a:pt x="1562322" y="634999"/>
                  </a:lnTo>
                  <a:lnTo>
                    <a:pt x="1565939" y="660399"/>
                  </a:lnTo>
                  <a:lnTo>
                    <a:pt x="1569093" y="673099"/>
                  </a:lnTo>
                  <a:lnTo>
                    <a:pt x="1571876" y="698499"/>
                  </a:lnTo>
                  <a:lnTo>
                    <a:pt x="1574102" y="711199"/>
                  </a:lnTo>
                  <a:lnTo>
                    <a:pt x="1575865" y="736599"/>
                  </a:lnTo>
                  <a:lnTo>
                    <a:pt x="1577071" y="761999"/>
                  </a:lnTo>
                  <a:lnTo>
                    <a:pt x="1577813" y="774699"/>
                  </a:lnTo>
                  <a:lnTo>
                    <a:pt x="1577952" y="787399"/>
                  </a:lnTo>
                  <a:lnTo>
                    <a:pt x="1577972" y="808250"/>
                  </a:lnTo>
                  <a:lnTo>
                    <a:pt x="1577906" y="812799"/>
                  </a:lnTo>
                  <a:lnTo>
                    <a:pt x="1577164" y="838199"/>
                  </a:lnTo>
                  <a:lnTo>
                    <a:pt x="1575865" y="850899"/>
                  </a:lnTo>
                  <a:lnTo>
                    <a:pt x="1574102" y="876299"/>
                  </a:lnTo>
                  <a:lnTo>
                    <a:pt x="1571876" y="901699"/>
                  </a:lnTo>
                  <a:lnTo>
                    <a:pt x="1569186" y="914399"/>
                  </a:lnTo>
                  <a:lnTo>
                    <a:pt x="1566032" y="939799"/>
                  </a:lnTo>
                  <a:lnTo>
                    <a:pt x="1562322" y="952499"/>
                  </a:lnTo>
                  <a:lnTo>
                    <a:pt x="1558240" y="977899"/>
                  </a:lnTo>
                  <a:lnTo>
                    <a:pt x="1553602" y="990599"/>
                  </a:lnTo>
                  <a:lnTo>
                    <a:pt x="1548593" y="1003299"/>
                  </a:lnTo>
                  <a:lnTo>
                    <a:pt x="1543120" y="1028699"/>
                  </a:lnTo>
                  <a:lnTo>
                    <a:pt x="1537183" y="1041399"/>
                  </a:lnTo>
                  <a:lnTo>
                    <a:pt x="1530875" y="1066799"/>
                  </a:lnTo>
                  <a:lnTo>
                    <a:pt x="1524011" y="1079499"/>
                  </a:lnTo>
                  <a:lnTo>
                    <a:pt x="1516868" y="1104899"/>
                  </a:lnTo>
                  <a:lnTo>
                    <a:pt x="1509262" y="1117599"/>
                  </a:lnTo>
                  <a:lnTo>
                    <a:pt x="1501284" y="1130299"/>
                  </a:lnTo>
                  <a:lnTo>
                    <a:pt x="1501470" y="1130299"/>
                  </a:lnTo>
                  <a:lnTo>
                    <a:pt x="1483938" y="1168399"/>
                  </a:lnTo>
                  <a:lnTo>
                    <a:pt x="1484216" y="1168399"/>
                  </a:lnTo>
                  <a:lnTo>
                    <a:pt x="1465200" y="1206499"/>
                  </a:lnTo>
                  <a:lnTo>
                    <a:pt x="1481155" y="1206499"/>
                  </a:lnTo>
                  <a:lnTo>
                    <a:pt x="1500357" y="1181099"/>
                  </a:lnTo>
                  <a:lnTo>
                    <a:pt x="1517982" y="1142999"/>
                  </a:lnTo>
                  <a:lnTo>
                    <a:pt x="1526237" y="1130299"/>
                  </a:lnTo>
                  <a:lnTo>
                    <a:pt x="1534029" y="1104899"/>
                  </a:lnTo>
                  <a:lnTo>
                    <a:pt x="1541358" y="1092199"/>
                  </a:lnTo>
                  <a:lnTo>
                    <a:pt x="1548315" y="1066799"/>
                  </a:lnTo>
                  <a:lnTo>
                    <a:pt x="1554808" y="1054099"/>
                  </a:lnTo>
                  <a:lnTo>
                    <a:pt x="1560837" y="1028699"/>
                  </a:lnTo>
                  <a:lnTo>
                    <a:pt x="1566496" y="1015999"/>
                  </a:lnTo>
                  <a:lnTo>
                    <a:pt x="1571598" y="990599"/>
                  </a:lnTo>
                  <a:lnTo>
                    <a:pt x="1576329" y="977899"/>
                  </a:lnTo>
                  <a:lnTo>
                    <a:pt x="1580503" y="952499"/>
                  </a:lnTo>
                  <a:lnTo>
                    <a:pt x="1584306" y="939799"/>
                  </a:lnTo>
                  <a:lnTo>
                    <a:pt x="1587553" y="914399"/>
                  </a:lnTo>
                  <a:lnTo>
                    <a:pt x="1590336" y="901699"/>
                  </a:lnTo>
                  <a:lnTo>
                    <a:pt x="1592562" y="876299"/>
                  </a:lnTo>
                  <a:lnTo>
                    <a:pt x="1594417" y="863599"/>
                  </a:lnTo>
                  <a:lnTo>
                    <a:pt x="1595716" y="838199"/>
                  </a:lnTo>
                  <a:lnTo>
                    <a:pt x="1596458" y="812799"/>
                  </a:lnTo>
                  <a:lnTo>
                    <a:pt x="1596644" y="800099"/>
                  </a:lnTo>
                  <a:lnTo>
                    <a:pt x="1596365" y="774699"/>
                  </a:lnTo>
                  <a:lnTo>
                    <a:pt x="1595623" y="749299"/>
                  </a:lnTo>
                  <a:lnTo>
                    <a:pt x="1594324" y="736599"/>
                  </a:lnTo>
                  <a:lnTo>
                    <a:pt x="1592469" y="711199"/>
                  </a:lnTo>
                  <a:lnTo>
                    <a:pt x="1590243" y="698499"/>
                  </a:lnTo>
                  <a:lnTo>
                    <a:pt x="1587460" y="673099"/>
                  </a:lnTo>
                  <a:lnTo>
                    <a:pt x="1584213" y="660399"/>
                  </a:lnTo>
                  <a:lnTo>
                    <a:pt x="1580503" y="634999"/>
                  </a:lnTo>
                  <a:lnTo>
                    <a:pt x="1576236" y="609599"/>
                  </a:lnTo>
                  <a:lnTo>
                    <a:pt x="1571505" y="596899"/>
                  </a:lnTo>
                  <a:lnTo>
                    <a:pt x="1566403" y="571499"/>
                  </a:lnTo>
                  <a:lnTo>
                    <a:pt x="1560745" y="558799"/>
                  </a:lnTo>
                  <a:lnTo>
                    <a:pt x="1554808" y="546099"/>
                  </a:lnTo>
                  <a:lnTo>
                    <a:pt x="1548222" y="520699"/>
                  </a:lnTo>
                  <a:lnTo>
                    <a:pt x="1541357" y="507999"/>
                  </a:lnTo>
                  <a:lnTo>
                    <a:pt x="1533937" y="482599"/>
                  </a:lnTo>
                  <a:lnTo>
                    <a:pt x="1526237" y="469899"/>
                  </a:lnTo>
                  <a:lnTo>
                    <a:pt x="1517982" y="444499"/>
                  </a:lnTo>
                  <a:lnTo>
                    <a:pt x="1500357" y="419099"/>
                  </a:lnTo>
                  <a:lnTo>
                    <a:pt x="1481155" y="380999"/>
                  </a:lnTo>
                  <a:lnTo>
                    <a:pt x="1460376" y="355599"/>
                  </a:lnTo>
                  <a:lnTo>
                    <a:pt x="1438114" y="317499"/>
                  </a:lnTo>
                  <a:lnTo>
                    <a:pt x="1414459" y="292099"/>
                  </a:lnTo>
                  <a:lnTo>
                    <a:pt x="1389414" y="253999"/>
                  </a:lnTo>
                  <a:lnTo>
                    <a:pt x="1362977" y="228599"/>
                  </a:lnTo>
                  <a:lnTo>
                    <a:pt x="1335241" y="203199"/>
                  </a:lnTo>
                  <a:lnTo>
                    <a:pt x="1306206" y="177799"/>
                  </a:lnTo>
                  <a:lnTo>
                    <a:pt x="1291179" y="165099"/>
                  </a:lnTo>
                  <a:close/>
                </a:path>
                <a:path w="1597025" h="1587500">
                  <a:moveTo>
                    <a:pt x="18719" y="800099"/>
                  </a:moveTo>
                  <a:lnTo>
                    <a:pt x="7189" y="800099"/>
                  </a:lnTo>
                  <a:lnTo>
                    <a:pt x="18839" y="812799"/>
                  </a:lnTo>
                  <a:lnTo>
                    <a:pt x="18891" y="808250"/>
                  </a:lnTo>
                  <a:lnTo>
                    <a:pt x="18719" y="800099"/>
                  </a:lnTo>
                  <a:close/>
                </a:path>
                <a:path w="1597025" h="1587500">
                  <a:moveTo>
                    <a:pt x="18891" y="808250"/>
                  </a:moveTo>
                  <a:lnTo>
                    <a:pt x="18839" y="812799"/>
                  </a:lnTo>
                  <a:lnTo>
                    <a:pt x="18988" y="812799"/>
                  </a:lnTo>
                  <a:lnTo>
                    <a:pt x="18891" y="808250"/>
                  </a:lnTo>
                  <a:close/>
                </a:path>
                <a:path w="1597025" h="1587500">
                  <a:moveTo>
                    <a:pt x="19130" y="787399"/>
                  </a:moveTo>
                  <a:lnTo>
                    <a:pt x="11975" y="787399"/>
                  </a:lnTo>
                  <a:lnTo>
                    <a:pt x="445" y="800099"/>
                  </a:lnTo>
                  <a:lnTo>
                    <a:pt x="18719" y="800099"/>
                  </a:lnTo>
                  <a:lnTo>
                    <a:pt x="18891" y="808250"/>
                  </a:lnTo>
                  <a:lnTo>
                    <a:pt x="19130" y="787399"/>
                  </a:lnTo>
                  <a:close/>
                </a:path>
                <a:path w="1597025" h="1587500">
                  <a:moveTo>
                    <a:pt x="530625" y="63499"/>
                  </a:moveTo>
                  <a:lnTo>
                    <a:pt x="470051" y="63499"/>
                  </a:lnTo>
                  <a:lnTo>
                    <a:pt x="452519" y="76199"/>
                  </a:lnTo>
                  <a:lnTo>
                    <a:pt x="418105" y="88899"/>
                  </a:lnTo>
                  <a:lnTo>
                    <a:pt x="384711" y="114299"/>
                  </a:lnTo>
                  <a:lnTo>
                    <a:pt x="352337" y="139699"/>
                  </a:lnTo>
                  <a:lnTo>
                    <a:pt x="321076" y="152399"/>
                  </a:lnTo>
                  <a:lnTo>
                    <a:pt x="290836" y="177799"/>
                  </a:lnTo>
                  <a:lnTo>
                    <a:pt x="261987" y="203199"/>
                  </a:lnTo>
                  <a:lnTo>
                    <a:pt x="207814" y="253999"/>
                  </a:lnTo>
                  <a:lnTo>
                    <a:pt x="182675" y="292099"/>
                  </a:lnTo>
                  <a:lnTo>
                    <a:pt x="159021" y="317499"/>
                  </a:lnTo>
                  <a:lnTo>
                    <a:pt x="136758" y="355599"/>
                  </a:lnTo>
                  <a:lnTo>
                    <a:pt x="116026" y="380999"/>
                  </a:lnTo>
                  <a:lnTo>
                    <a:pt x="96815" y="419099"/>
                  </a:lnTo>
                  <a:lnTo>
                    <a:pt x="79162" y="444499"/>
                  </a:lnTo>
                  <a:lnTo>
                    <a:pt x="70972" y="469899"/>
                  </a:lnTo>
                  <a:lnTo>
                    <a:pt x="63161" y="482599"/>
                  </a:lnTo>
                  <a:lnTo>
                    <a:pt x="55842" y="507999"/>
                  </a:lnTo>
                  <a:lnTo>
                    <a:pt x="48876" y="520699"/>
                  </a:lnTo>
                  <a:lnTo>
                    <a:pt x="42401" y="546099"/>
                  </a:lnTo>
                  <a:lnTo>
                    <a:pt x="36344" y="558799"/>
                  </a:lnTo>
                  <a:lnTo>
                    <a:pt x="30713" y="571499"/>
                  </a:lnTo>
                  <a:lnTo>
                    <a:pt x="25574" y="596899"/>
                  </a:lnTo>
                  <a:lnTo>
                    <a:pt x="20862" y="609599"/>
                  </a:lnTo>
                  <a:lnTo>
                    <a:pt x="16632" y="634999"/>
                  </a:lnTo>
                  <a:lnTo>
                    <a:pt x="12903" y="660399"/>
                  </a:lnTo>
                  <a:lnTo>
                    <a:pt x="9665" y="673099"/>
                  </a:lnTo>
                  <a:lnTo>
                    <a:pt x="6845" y="698499"/>
                  </a:lnTo>
                  <a:lnTo>
                    <a:pt x="4600" y="711199"/>
                  </a:lnTo>
                  <a:lnTo>
                    <a:pt x="2764" y="736599"/>
                  </a:lnTo>
                  <a:lnTo>
                    <a:pt x="1502" y="749299"/>
                  </a:lnTo>
                  <a:lnTo>
                    <a:pt x="723" y="774699"/>
                  </a:lnTo>
                  <a:lnTo>
                    <a:pt x="445" y="800099"/>
                  </a:lnTo>
                  <a:lnTo>
                    <a:pt x="11975" y="787399"/>
                  </a:lnTo>
                  <a:lnTo>
                    <a:pt x="19130" y="787399"/>
                  </a:lnTo>
                  <a:lnTo>
                    <a:pt x="19275" y="774699"/>
                  </a:lnTo>
                  <a:lnTo>
                    <a:pt x="20036" y="761999"/>
                  </a:lnTo>
                  <a:lnTo>
                    <a:pt x="21279" y="736599"/>
                  </a:lnTo>
                  <a:lnTo>
                    <a:pt x="23060" y="711199"/>
                  </a:lnTo>
                  <a:lnTo>
                    <a:pt x="25268" y="698499"/>
                  </a:lnTo>
                  <a:lnTo>
                    <a:pt x="28023" y="673099"/>
                  </a:lnTo>
                  <a:lnTo>
                    <a:pt x="31186" y="660399"/>
                  </a:lnTo>
                  <a:lnTo>
                    <a:pt x="34832" y="634999"/>
                  </a:lnTo>
                  <a:lnTo>
                    <a:pt x="38959" y="622299"/>
                  </a:lnTo>
                  <a:lnTo>
                    <a:pt x="43570" y="596899"/>
                  </a:lnTo>
                  <a:lnTo>
                    <a:pt x="48588" y="584199"/>
                  </a:lnTo>
                  <a:lnTo>
                    <a:pt x="54089" y="558799"/>
                  </a:lnTo>
                  <a:lnTo>
                    <a:pt x="60007" y="546099"/>
                  </a:lnTo>
                  <a:lnTo>
                    <a:pt x="66333" y="533399"/>
                  </a:lnTo>
                  <a:lnTo>
                    <a:pt x="73142" y="507999"/>
                  </a:lnTo>
                  <a:lnTo>
                    <a:pt x="80303" y="495299"/>
                  </a:lnTo>
                  <a:lnTo>
                    <a:pt x="87928" y="469899"/>
                  </a:lnTo>
                  <a:lnTo>
                    <a:pt x="95915" y="457199"/>
                  </a:lnTo>
                  <a:lnTo>
                    <a:pt x="95757" y="457199"/>
                  </a:lnTo>
                  <a:lnTo>
                    <a:pt x="113215" y="419099"/>
                  </a:lnTo>
                  <a:lnTo>
                    <a:pt x="113002" y="419099"/>
                  </a:lnTo>
                  <a:lnTo>
                    <a:pt x="132027" y="393699"/>
                  </a:lnTo>
                  <a:lnTo>
                    <a:pt x="131749" y="393699"/>
                  </a:lnTo>
                  <a:lnTo>
                    <a:pt x="152249" y="355599"/>
                  </a:lnTo>
                  <a:lnTo>
                    <a:pt x="152064" y="355599"/>
                  </a:lnTo>
                  <a:lnTo>
                    <a:pt x="174048" y="330199"/>
                  </a:lnTo>
                  <a:lnTo>
                    <a:pt x="173770" y="330199"/>
                  </a:lnTo>
                  <a:lnTo>
                    <a:pt x="197146" y="304799"/>
                  </a:lnTo>
                  <a:lnTo>
                    <a:pt x="196868" y="304799"/>
                  </a:lnTo>
                  <a:lnTo>
                    <a:pt x="221728" y="266699"/>
                  </a:lnTo>
                  <a:lnTo>
                    <a:pt x="221357" y="266699"/>
                  </a:lnTo>
                  <a:lnTo>
                    <a:pt x="247516" y="241299"/>
                  </a:lnTo>
                  <a:lnTo>
                    <a:pt x="247145" y="241299"/>
                  </a:lnTo>
                  <a:lnTo>
                    <a:pt x="274602" y="215899"/>
                  </a:lnTo>
                  <a:lnTo>
                    <a:pt x="274231" y="215899"/>
                  </a:lnTo>
                  <a:lnTo>
                    <a:pt x="302802" y="190499"/>
                  </a:lnTo>
                  <a:lnTo>
                    <a:pt x="302524" y="190499"/>
                  </a:lnTo>
                  <a:lnTo>
                    <a:pt x="332393" y="165099"/>
                  </a:lnTo>
                  <a:lnTo>
                    <a:pt x="347467" y="165099"/>
                  </a:lnTo>
                  <a:lnTo>
                    <a:pt x="362911" y="152399"/>
                  </a:lnTo>
                  <a:lnTo>
                    <a:pt x="362540" y="152399"/>
                  </a:lnTo>
                  <a:lnTo>
                    <a:pt x="394543" y="126999"/>
                  </a:lnTo>
                  <a:lnTo>
                    <a:pt x="394172" y="126999"/>
                  </a:lnTo>
                  <a:lnTo>
                    <a:pt x="427195" y="114299"/>
                  </a:lnTo>
                  <a:lnTo>
                    <a:pt x="426824" y="114299"/>
                  </a:lnTo>
                  <a:lnTo>
                    <a:pt x="460775" y="88899"/>
                  </a:lnTo>
                  <a:lnTo>
                    <a:pt x="477843" y="88899"/>
                  </a:lnTo>
                  <a:lnTo>
                    <a:pt x="495190" y="76199"/>
                  </a:lnTo>
                  <a:lnTo>
                    <a:pt x="512815" y="76199"/>
                  </a:lnTo>
                  <a:lnTo>
                    <a:pt x="530625" y="63499"/>
                  </a:lnTo>
                  <a:close/>
                </a:path>
                <a:path w="1597025" h="1587500">
                  <a:moveTo>
                    <a:pt x="347467" y="165099"/>
                  </a:moveTo>
                  <a:lnTo>
                    <a:pt x="332393" y="165099"/>
                  </a:lnTo>
                  <a:lnTo>
                    <a:pt x="332022" y="177799"/>
                  </a:lnTo>
                  <a:lnTo>
                    <a:pt x="347467" y="165099"/>
                  </a:lnTo>
                  <a:close/>
                </a:path>
                <a:path w="1597025" h="1587500">
                  <a:moveTo>
                    <a:pt x="1126990" y="63499"/>
                  </a:moveTo>
                  <a:lnTo>
                    <a:pt x="1066788" y="63499"/>
                  </a:lnTo>
                  <a:lnTo>
                    <a:pt x="1084598" y="76199"/>
                  </a:lnTo>
                  <a:lnTo>
                    <a:pt x="1102038" y="76199"/>
                  </a:lnTo>
                  <a:lnTo>
                    <a:pt x="1119477" y="88899"/>
                  </a:lnTo>
                  <a:lnTo>
                    <a:pt x="1136359" y="88899"/>
                  </a:lnTo>
                  <a:lnTo>
                    <a:pt x="1170403" y="114299"/>
                  </a:lnTo>
                  <a:lnTo>
                    <a:pt x="1170032" y="114299"/>
                  </a:lnTo>
                  <a:lnTo>
                    <a:pt x="1202962" y="126999"/>
                  </a:lnTo>
                  <a:lnTo>
                    <a:pt x="1202591" y="126999"/>
                  </a:lnTo>
                  <a:lnTo>
                    <a:pt x="1234687" y="152399"/>
                  </a:lnTo>
                  <a:lnTo>
                    <a:pt x="1234316" y="152399"/>
                  </a:lnTo>
                  <a:lnTo>
                    <a:pt x="1265206" y="177799"/>
                  </a:lnTo>
                  <a:lnTo>
                    <a:pt x="1264835" y="165099"/>
                  </a:lnTo>
                  <a:lnTo>
                    <a:pt x="1291179" y="165099"/>
                  </a:lnTo>
                  <a:lnTo>
                    <a:pt x="1276151" y="152399"/>
                  </a:lnTo>
                  <a:lnTo>
                    <a:pt x="1244891" y="139699"/>
                  </a:lnTo>
                  <a:lnTo>
                    <a:pt x="1212424" y="114299"/>
                  </a:lnTo>
                  <a:lnTo>
                    <a:pt x="1179030" y="88899"/>
                  </a:lnTo>
                  <a:lnTo>
                    <a:pt x="1144708" y="76199"/>
                  </a:lnTo>
                  <a:lnTo>
                    <a:pt x="1126990" y="63499"/>
                  </a:lnTo>
                  <a:close/>
                </a:path>
                <a:path w="1597025" h="1587500">
                  <a:moveTo>
                    <a:pt x="566895" y="50799"/>
                  </a:moveTo>
                  <a:lnTo>
                    <a:pt x="505950" y="50799"/>
                  </a:lnTo>
                  <a:lnTo>
                    <a:pt x="487862" y="63499"/>
                  </a:lnTo>
                  <a:lnTo>
                    <a:pt x="548621" y="63499"/>
                  </a:lnTo>
                  <a:lnTo>
                    <a:pt x="566895" y="50799"/>
                  </a:lnTo>
                  <a:close/>
                </a:path>
                <a:path w="1597025" h="1587500">
                  <a:moveTo>
                    <a:pt x="1091277" y="50799"/>
                  </a:moveTo>
                  <a:lnTo>
                    <a:pt x="1030518" y="50799"/>
                  </a:lnTo>
                  <a:lnTo>
                    <a:pt x="1048792" y="63499"/>
                  </a:lnTo>
                  <a:lnTo>
                    <a:pt x="1109180" y="63499"/>
                  </a:lnTo>
                  <a:lnTo>
                    <a:pt x="1091277" y="50799"/>
                  </a:lnTo>
                  <a:close/>
                </a:path>
                <a:path w="1597025" h="1587500">
                  <a:moveTo>
                    <a:pt x="603814" y="38099"/>
                  </a:moveTo>
                  <a:lnTo>
                    <a:pt x="542591" y="38099"/>
                  </a:lnTo>
                  <a:lnTo>
                    <a:pt x="524131" y="50799"/>
                  </a:lnTo>
                  <a:lnTo>
                    <a:pt x="585262" y="50799"/>
                  </a:lnTo>
                  <a:lnTo>
                    <a:pt x="603814" y="38099"/>
                  </a:lnTo>
                  <a:close/>
                </a:path>
                <a:path w="1597025" h="1587500">
                  <a:moveTo>
                    <a:pt x="1054636" y="38099"/>
                  </a:moveTo>
                  <a:lnTo>
                    <a:pt x="993506" y="38099"/>
                  </a:lnTo>
                  <a:lnTo>
                    <a:pt x="1012151" y="50799"/>
                  </a:lnTo>
                  <a:lnTo>
                    <a:pt x="1073003" y="50799"/>
                  </a:lnTo>
                  <a:lnTo>
                    <a:pt x="1054636" y="38099"/>
                  </a:lnTo>
                  <a:close/>
                </a:path>
                <a:path w="1597025" h="1587500">
                  <a:moveTo>
                    <a:pt x="660584" y="25399"/>
                  </a:moveTo>
                  <a:lnTo>
                    <a:pt x="580067" y="25399"/>
                  </a:lnTo>
                  <a:lnTo>
                    <a:pt x="561236" y="38099"/>
                  </a:lnTo>
                  <a:lnTo>
                    <a:pt x="641475" y="38099"/>
                  </a:lnTo>
                  <a:lnTo>
                    <a:pt x="660584" y="25399"/>
                  </a:lnTo>
                  <a:close/>
                </a:path>
                <a:path w="1597025" h="1587500">
                  <a:moveTo>
                    <a:pt x="1017068" y="25399"/>
                  </a:moveTo>
                  <a:lnTo>
                    <a:pt x="936736" y="25399"/>
                  </a:lnTo>
                  <a:lnTo>
                    <a:pt x="955845" y="38099"/>
                  </a:lnTo>
                  <a:lnTo>
                    <a:pt x="1035898" y="38099"/>
                  </a:lnTo>
                  <a:lnTo>
                    <a:pt x="1017068" y="25399"/>
                  </a:lnTo>
                  <a:close/>
                </a:path>
                <a:path w="1597025" h="1587500">
                  <a:moveTo>
                    <a:pt x="738597" y="12699"/>
                  </a:moveTo>
                  <a:lnTo>
                    <a:pt x="618285" y="12699"/>
                  </a:lnTo>
                  <a:lnTo>
                    <a:pt x="599083" y="25399"/>
                  </a:lnTo>
                  <a:lnTo>
                    <a:pt x="718931" y="25399"/>
                  </a:lnTo>
                  <a:lnTo>
                    <a:pt x="738597" y="12699"/>
                  </a:lnTo>
                  <a:close/>
                </a:path>
                <a:path w="1597025" h="1587500">
                  <a:moveTo>
                    <a:pt x="978850" y="12699"/>
                  </a:moveTo>
                  <a:lnTo>
                    <a:pt x="858723" y="12699"/>
                  </a:lnTo>
                  <a:lnTo>
                    <a:pt x="878389" y="25399"/>
                  </a:lnTo>
                  <a:lnTo>
                    <a:pt x="998052" y="25399"/>
                  </a:lnTo>
                  <a:lnTo>
                    <a:pt x="978850" y="12699"/>
                  </a:lnTo>
                  <a:close/>
                </a:path>
                <a:path w="1597025" h="1587500">
                  <a:moveTo>
                    <a:pt x="900188" y="0"/>
                  </a:moveTo>
                  <a:lnTo>
                    <a:pt x="696854" y="0"/>
                  </a:lnTo>
                  <a:lnTo>
                    <a:pt x="676910" y="12699"/>
                  </a:lnTo>
                  <a:lnTo>
                    <a:pt x="920132" y="12699"/>
                  </a:lnTo>
                  <a:lnTo>
                    <a:pt x="900188" y="0"/>
                  </a:lnTo>
                  <a:close/>
                </a:path>
              </a:pathLst>
            </a:custGeom>
            <a:solidFill>
              <a:srgbClr val="FFFF00"/>
            </a:solidFill>
          </p:spPr>
          <p:txBody>
            <a:bodyPr wrap="square" lIns="0" tIns="0" rIns="0" bIns="0" rtlCol="0"/>
            <a:lstStyle/>
            <a:p>
              <a:endParaRPr/>
            </a:p>
          </p:txBody>
        </p:sp>
        <p:pic>
          <p:nvPicPr>
            <p:cNvPr id="91" name="object 91"/>
            <p:cNvPicPr/>
            <p:nvPr/>
          </p:nvPicPr>
          <p:blipFill>
            <a:blip r:embed="rId54" cstate="print"/>
            <a:stretch>
              <a:fillRect/>
            </a:stretch>
          </p:blipFill>
          <p:spPr>
            <a:xfrm>
              <a:off x="5116627" y="1702403"/>
              <a:ext cx="1196627" cy="514772"/>
            </a:xfrm>
            <a:prstGeom prst="rect">
              <a:avLst/>
            </a:prstGeom>
          </p:spPr>
        </p:pic>
        <p:pic>
          <p:nvPicPr>
            <p:cNvPr id="92" name="object 92"/>
            <p:cNvPicPr/>
            <p:nvPr/>
          </p:nvPicPr>
          <p:blipFill>
            <a:blip r:embed="rId47" cstate="print"/>
            <a:stretch>
              <a:fillRect/>
            </a:stretch>
          </p:blipFill>
          <p:spPr>
            <a:xfrm>
              <a:off x="8064782" y="308528"/>
              <a:ext cx="270548" cy="184019"/>
            </a:xfrm>
            <a:prstGeom prst="rect">
              <a:avLst/>
            </a:prstGeom>
          </p:spPr>
        </p:pic>
      </p:grpSp>
      <p:sp>
        <p:nvSpPr>
          <p:cNvPr id="93" name="object 93"/>
          <p:cNvSpPr txBox="1"/>
          <p:nvPr/>
        </p:nvSpPr>
        <p:spPr>
          <a:xfrm>
            <a:off x="5253737" y="1762003"/>
            <a:ext cx="916305" cy="293370"/>
          </a:xfrm>
          <a:prstGeom prst="rect">
            <a:avLst/>
          </a:prstGeom>
        </p:spPr>
        <p:txBody>
          <a:bodyPr vert="horz" wrap="square" lIns="0" tIns="13335" rIns="0" bIns="0" rtlCol="0">
            <a:spAutoFit/>
          </a:bodyPr>
          <a:lstStyle/>
          <a:p>
            <a:pPr marL="12700">
              <a:lnSpc>
                <a:spcPct val="100000"/>
              </a:lnSpc>
              <a:spcBef>
                <a:spcPts val="105"/>
              </a:spcBef>
            </a:pPr>
            <a:r>
              <a:rPr sz="1750" spc="-5" dirty="0">
                <a:solidFill>
                  <a:srgbClr val="FFFF00"/>
                </a:solidFill>
                <a:latin typeface="Cambria"/>
                <a:cs typeface="Cambria"/>
              </a:rPr>
              <a:t>Cell</a:t>
            </a:r>
            <a:r>
              <a:rPr sz="1750" spc="-65" dirty="0">
                <a:solidFill>
                  <a:srgbClr val="FFFF00"/>
                </a:solidFill>
                <a:latin typeface="Cambria"/>
                <a:cs typeface="Cambria"/>
              </a:rPr>
              <a:t> </a:t>
            </a:r>
            <a:r>
              <a:rPr sz="1750" spc="-5" dirty="0">
                <a:solidFill>
                  <a:srgbClr val="FFFF00"/>
                </a:solidFill>
                <a:latin typeface="Cambria"/>
                <a:cs typeface="Cambria"/>
              </a:rPr>
              <a:t>Body</a:t>
            </a:r>
            <a:endParaRPr sz="1750">
              <a:latin typeface="Cambria"/>
              <a:cs typeface="Cambria"/>
            </a:endParaRPr>
          </a:p>
        </p:txBody>
      </p:sp>
      <p:grpSp>
        <p:nvGrpSpPr>
          <p:cNvPr id="94" name="object 94"/>
          <p:cNvGrpSpPr/>
          <p:nvPr/>
        </p:nvGrpSpPr>
        <p:grpSpPr>
          <a:xfrm>
            <a:off x="5048168" y="1817722"/>
            <a:ext cx="1543685" cy="1134745"/>
            <a:chOff x="5048168" y="1817722"/>
            <a:chExt cx="1543685" cy="1134745"/>
          </a:xfrm>
        </p:grpSpPr>
        <p:pic>
          <p:nvPicPr>
            <p:cNvPr id="95" name="object 95"/>
            <p:cNvPicPr/>
            <p:nvPr/>
          </p:nvPicPr>
          <p:blipFill>
            <a:blip r:embed="rId4" cstate="print"/>
            <a:stretch>
              <a:fillRect/>
            </a:stretch>
          </p:blipFill>
          <p:spPr>
            <a:xfrm>
              <a:off x="5048168" y="2150487"/>
              <a:ext cx="1150431" cy="582296"/>
            </a:xfrm>
            <a:prstGeom prst="rect">
              <a:avLst/>
            </a:prstGeom>
          </p:spPr>
        </p:pic>
        <p:sp>
          <p:nvSpPr>
            <p:cNvPr id="96" name="object 96"/>
            <p:cNvSpPr/>
            <p:nvPr/>
          </p:nvSpPr>
          <p:spPr>
            <a:xfrm>
              <a:off x="6270027" y="1827247"/>
              <a:ext cx="0" cy="1115695"/>
            </a:xfrm>
            <a:custGeom>
              <a:avLst/>
              <a:gdLst/>
              <a:ahLst/>
              <a:cxnLst/>
              <a:rect l="l" t="t" r="r" b="b"/>
              <a:pathLst>
                <a:path h="1115695">
                  <a:moveTo>
                    <a:pt x="0" y="0"/>
                  </a:moveTo>
                  <a:lnTo>
                    <a:pt x="0" y="1115619"/>
                  </a:lnTo>
                </a:path>
              </a:pathLst>
            </a:custGeom>
            <a:ln w="18552">
              <a:solidFill>
                <a:srgbClr val="FFFF00"/>
              </a:solidFill>
            </a:ln>
          </p:spPr>
          <p:txBody>
            <a:bodyPr wrap="square" lIns="0" tIns="0" rIns="0" bIns="0" rtlCol="0"/>
            <a:lstStyle/>
            <a:p>
              <a:endParaRPr/>
            </a:p>
          </p:txBody>
        </p:sp>
        <p:pic>
          <p:nvPicPr>
            <p:cNvPr id="97" name="object 97"/>
            <p:cNvPicPr/>
            <p:nvPr/>
          </p:nvPicPr>
          <p:blipFill>
            <a:blip r:embed="rId55" cstate="print"/>
            <a:stretch>
              <a:fillRect/>
            </a:stretch>
          </p:blipFill>
          <p:spPr>
            <a:xfrm>
              <a:off x="6153240" y="2071092"/>
              <a:ext cx="438299" cy="619118"/>
            </a:xfrm>
            <a:prstGeom prst="rect">
              <a:avLst/>
            </a:prstGeom>
          </p:spPr>
        </p:pic>
      </p:grpSp>
      <p:sp>
        <p:nvSpPr>
          <p:cNvPr id="98" name="object 98"/>
          <p:cNvSpPr txBox="1"/>
          <p:nvPr/>
        </p:nvSpPr>
        <p:spPr>
          <a:xfrm>
            <a:off x="6318179" y="2142286"/>
            <a:ext cx="107314" cy="360045"/>
          </a:xfrm>
          <a:prstGeom prst="rect">
            <a:avLst/>
          </a:prstGeom>
        </p:spPr>
        <p:txBody>
          <a:bodyPr vert="horz" wrap="square" lIns="0" tIns="11430" rIns="0" bIns="0" rtlCol="0">
            <a:spAutoFit/>
          </a:bodyPr>
          <a:lstStyle/>
          <a:p>
            <a:pPr marL="12700">
              <a:lnSpc>
                <a:spcPct val="100000"/>
              </a:lnSpc>
              <a:spcBef>
                <a:spcPts val="90"/>
              </a:spcBef>
            </a:pPr>
            <a:r>
              <a:rPr sz="2200" i="1" spc="-5" dirty="0">
                <a:solidFill>
                  <a:srgbClr val="FDFFFF"/>
                </a:solidFill>
                <a:latin typeface="Cambria"/>
                <a:cs typeface="Cambria"/>
              </a:rPr>
              <a:t>f</a:t>
            </a:r>
            <a:endParaRPr sz="2200">
              <a:latin typeface="Cambria"/>
              <a:cs typeface="Cambria"/>
            </a:endParaRPr>
          </a:p>
        </p:txBody>
      </p:sp>
      <p:grpSp>
        <p:nvGrpSpPr>
          <p:cNvPr id="99" name="object 99"/>
          <p:cNvGrpSpPr/>
          <p:nvPr/>
        </p:nvGrpSpPr>
        <p:grpSpPr>
          <a:xfrm>
            <a:off x="4177414" y="721552"/>
            <a:ext cx="1356995" cy="1398270"/>
            <a:chOff x="4177414" y="721552"/>
            <a:chExt cx="1356995" cy="1398270"/>
          </a:xfrm>
        </p:grpSpPr>
        <p:sp>
          <p:nvSpPr>
            <p:cNvPr id="100" name="object 100"/>
            <p:cNvSpPr/>
            <p:nvPr/>
          </p:nvSpPr>
          <p:spPr>
            <a:xfrm>
              <a:off x="4523740" y="1056201"/>
              <a:ext cx="576580" cy="704850"/>
            </a:xfrm>
            <a:custGeom>
              <a:avLst/>
              <a:gdLst/>
              <a:ahLst/>
              <a:cxnLst/>
              <a:rect l="l" t="t" r="r" b="b"/>
              <a:pathLst>
                <a:path w="576579" h="704850">
                  <a:moveTo>
                    <a:pt x="0" y="0"/>
                  </a:moveTo>
                  <a:lnTo>
                    <a:pt x="576375" y="704728"/>
                  </a:lnTo>
                </a:path>
              </a:pathLst>
            </a:custGeom>
            <a:ln w="18551">
              <a:solidFill>
                <a:srgbClr val="428ACE"/>
              </a:solidFill>
            </a:ln>
          </p:spPr>
          <p:txBody>
            <a:bodyPr wrap="square" lIns="0" tIns="0" rIns="0" bIns="0" rtlCol="0"/>
            <a:lstStyle/>
            <a:p>
              <a:endParaRPr/>
            </a:p>
          </p:txBody>
        </p:sp>
        <p:pic>
          <p:nvPicPr>
            <p:cNvPr id="101" name="object 101"/>
            <p:cNvPicPr/>
            <p:nvPr/>
          </p:nvPicPr>
          <p:blipFill>
            <a:blip r:embed="rId56" cstate="print"/>
            <a:stretch>
              <a:fillRect/>
            </a:stretch>
          </p:blipFill>
          <p:spPr>
            <a:xfrm>
              <a:off x="5041527" y="1706669"/>
              <a:ext cx="112761" cy="120577"/>
            </a:xfrm>
            <a:prstGeom prst="rect">
              <a:avLst/>
            </a:prstGeom>
          </p:spPr>
        </p:pic>
        <p:pic>
          <p:nvPicPr>
            <p:cNvPr id="102" name="object 102"/>
            <p:cNvPicPr/>
            <p:nvPr/>
          </p:nvPicPr>
          <p:blipFill>
            <a:blip r:embed="rId57" cstate="print"/>
            <a:stretch>
              <a:fillRect/>
            </a:stretch>
          </p:blipFill>
          <p:spPr>
            <a:xfrm>
              <a:off x="4177414" y="951113"/>
              <a:ext cx="1064441" cy="1168673"/>
            </a:xfrm>
            <a:prstGeom prst="rect">
              <a:avLst/>
            </a:prstGeom>
          </p:spPr>
        </p:pic>
        <p:pic>
          <p:nvPicPr>
            <p:cNvPr id="103" name="object 103"/>
            <p:cNvPicPr/>
            <p:nvPr/>
          </p:nvPicPr>
          <p:blipFill>
            <a:blip r:embed="rId58" cstate="print"/>
            <a:stretch>
              <a:fillRect/>
            </a:stretch>
          </p:blipFill>
          <p:spPr>
            <a:xfrm>
              <a:off x="4435218" y="1185947"/>
              <a:ext cx="545485" cy="664209"/>
            </a:xfrm>
            <a:prstGeom prst="rect">
              <a:avLst/>
            </a:prstGeom>
          </p:spPr>
        </p:pic>
        <p:pic>
          <p:nvPicPr>
            <p:cNvPr id="104" name="object 104"/>
            <p:cNvPicPr/>
            <p:nvPr/>
          </p:nvPicPr>
          <p:blipFill>
            <a:blip r:embed="rId59" cstate="print"/>
            <a:stretch>
              <a:fillRect/>
            </a:stretch>
          </p:blipFill>
          <p:spPr>
            <a:xfrm>
              <a:off x="4337428" y="881549"/>
              <a:ext cx="257414" cy="257386"/>
            </a:xfrm>
            <a:prstGeom prst="rect">
              <a:avLst/>
            </a:prstGeom>
          </p:spPr>
        </p:pic>
        <p:pic>
          <p:nvPicPr>
            <p:cNvPr id="105" name="object 105"/>
            <p:cNvPicPr/>
            <p:nvPr/>
          </p:nvPicPr>
          <p:blipFill>
            <a:blip r:embed="rId60" cstate="print"/>
            <a:stretch>
              <a:fillRect/>
            </a:stretch>
          </p:blipFill>
          <p:spPr>
            <a:xfrm>
              <a:off x="4374477" y="906963"/>
              <a:ext cx="174865" cy="174837"/>
            </a:xfrm>
            <a:prstGeom prst="rect">
              <a:avLst/>
            </a:prstGeom>
          </p:spPr>
        </p:pic>
        <p:pic>
          <p:nvPicPr>
            <p:cNvPr id="106" name="object 106"/>
            <p:cNvPicPr/>
            <p:nvPr/>
          </p:nvPicPr>
          <p:blipFill>
            <a:blip r:embed="rId61" cstate="print"/>
            <a:stretch>
              <a:fillRect/>
            </a:stretch>
          </p:blipFill>
          <p:spPr>
            <a:xfrm>
              <a:off x="4462656" y="721552"/>
              <a:ext cx="1071398" cy="507816"/>
            </a:xfrm>
            <a:prstGeom prst="rect">
              <a:avLst/>
            </a:prstGeom>
          </p:spPr>
        </p:pic>
      </p:grpSp>
      <p:sp>
        <p:nvSpPr>
          <p:cNvPr id="107" name="object 107"/>
          <p:cNvSpPr txBox="1"/>
          <p:nvPr/>
        </p:nvSpPr>
        <p:spPr>
          <a:xfrm>
            <a:off x="4599071" y="776051"/>
            <a:ext cx="794385" cy="293370"/>
          </a:xfrm>
          <a:prstGeom prst="rect">
            <a:avLst/>
          </a:prstGeom>
        </p:spPr>
        <p:txBody>
          <a:bodyPr vert="horz" wrap="square" lIns="0" tIns="13335" rIns="0" bIns="0" rtlCol="0">
            <a:spAutoFit/>
          </a:bodyPr>
          <a:lstStyle/>
          <a:p>
            <a:pPr marL="12700">
              <a:lnSpc>
                <a:spcPct val="100000"/>
              </a:lnSpc>
              <a:spcBef>
                <a:spcPts val="105"/>
              </a:spcBef>
            </a:pPr>
            <a:r>
              <a:rPr sz="1750" spc="-5" dirty="0">
                <a:solidFill>
                  <a:srgbClr val="FF0000"/>
                </a:solidFill>
                <a:latin typeface="Cambria"/>
                <a:cs typeface="Cambria"/>
              </a:rPr>
              <a:t>synapse</a:t>
            </a:r>
            <a:endParaRPr sz="1750">
              <a:latin typeface="Cambria"/>
              <a:cs typeface="Cambria"/>
            </a:endParaRPr>
          </a:p>
        </p:txBody>
      </p:sp>
      <p:grpSp>
        <p:nvGrpSpPr>
          <p:cNvPr id="108" name="object 108"/>
          <p:cNvGrpSpPr/>
          <p:nvPr/>
        </p:nvGrpSpPr>
        <p:grpSpPr>
          <a:xfrm>
            <a:off x="4124986" y="1126228"/>
            <a:ext cx="3134995" cy="2600960"/>
            <a:chOff x="4124986" y="1126228"/>
            <a:chExt cx="3134995" cy="2600960"/>
          </a:xfrm>
        </p:grpSpPr>
        <p:pic>
          <p:nvPicPr>
            <p:cNvPr id="109" name="object 109"/>
            <p:cNvPicPr/>
            <p:nvPr/>
          </p:nvPicPr>
          <p:blipFill>
            <a:blip r:embed="rId10" cstate="print"/>
            <a:stretch>
              <a:fillRect/>
            </a:stretch>
          </p:blipFill>
          <p:spPr>
            <a:xfrm>
              <a:off x="4749698" y="1126228"/>
              <a:ext cx="436592" cy="470066"/>
            </a:xfrm>
            <a:prstGeom prst="rect">
              <a:avLst/>
            </a:prstGeom>
          </p:spPr>
        </p:pic>
        <p:sp>
          <p:nvSpPr>
            <p:cNvPr id="110" name="object 110"/>
            <p:cNvSpPr/>
            <p:nvPr/>
          </p:nvSpPr>
          <p:spPr>
            <a:xfrm>
              <a:off x="4134511" y="2385057"/>
              <a:ext cx="703580" cy="0"/>
            </a:xfrm>
            <a:custGeom>
              <a:avLst/>
              <a:gdLst/>
              <a:ahLst/>
              <a:cxnLst/>
              <a:rect l="l" t="t" r="r" b="b"/>
              <a:pathLst>
                <a:path w="703579">
                  <a:moveTo>
                    <a:pt x="0" y="0"/>
                  </a:moveTo>
                  <a:lnTo>
                    <a:pt x="703143" y="0"/>
                  </a:lnTo>
                </a:path>
              </a:pathLst>
            </a:custGeom>
            <a:ln w="18550">
              <a:solidFill>
                <a:srgbClr val="FFFFFF"/>
              </a:solidFill>
            </a:ln>
          </p:spPr>
          <p:txBody>
            <a:bodyPr wrap="square" lIns="0" tIns="0" rIns="0" bIns="0" rtlCol="0"/>
            <a:lstStyle/>
            <a:p>
              <a:endParaRPr/>
            </a:p>
          </p:txBody>
        </p:sp>
        <p:pic>
          <p:nvPicPr>
            <p:cNvPr id="111" name="object 111"/>
            <p:cNvPicPr/>
            <p:nvPr/>
          </p:nvPicPr>
          <p:blipFill>
            <a:blip r:embed="rId62" cstate="print"/>
            <a:stretch>
              <a:fillRect/>
            </a:stretch>
          </p:blipFill>
          <p:spPr>
            <a:xfrm>
              <a:off x="4812776" y="2329776"/>
              <a:ext cx="110572" cy="110560"/>
            </a:xfrm>
            <a:prstGeom prst="rect">
              <a:avLst/>
            </a:prstGeom>
          </p:spPr>
        </p:pic>
        <p:sp>
          <p:nvSpPr>
            <p:cNvPr id="112" name="object 112"/>
            <p:cNvSpPr/>
            <p:nvPr/>
          </p:nvSpPr>
          <p:spPr>
            <a:xfrm>
              <a:off x="4397454" y="3003433"/>
              <a:ext cx="696595" cy="696595"/>
            </a:xfrm>
            <a:custGeom>
              <a:avLst/>
              <a:gdLst/>
              <a:ahLst/>
              <a:cxnLst/>
              <a:rect l="l" t="t" r="r" b="b"/>
              <a:pathLst>
                <a:path w="696595" h="696595">
                  <a:moveTo>
                    <a:pt x="0" y="696195"/>
                  </a:moveTo>
                  <a:lnTo>
                    <a:pt x="696260" y="0"/>
                  </a:lnTo>
                </a:path>
              </a:pathLst>
            </a:custGeom>
            <a:ln w="18551">
              <a:solidFill>
                <a:srgbClr val="FFFFFF"/>
              </a:solidFill>
            </a:ln>
          </p:spPr>
          <p:txBody>
            <a:bodyPr wrap="square" lIns="0" tIns="0" rIns="0" bIns="0" rtlCol="0"/>
            <a:lstStyle/>
            <a:p>
              <a:endParaRPr/>
            </a:p>
          </p:txBody>
        </p:sp>
        <p:pic>
          <p:nvPicPr>
            <p:cNvPr id="113" name="object 113"/>
            <p:cNvPicPr/>
            <p:nvPr/>
          </p:nvPicPr>
          <p:blipFill>
            <a:blip r:embed="rId63" cstate="print"/>
            <a:stretch>
              <a:fillRect/>
            </a:stretch>
          </p:blipFill>
          <p:spPr>
            <a:xfrm>
              <a:off x="5037046" y="2942866"/>
              <a:ext cx="117241" cy="117238"/>
            </a:xfrm>
            <a:prstGeom prst="rect">
              <a:avLst/>
            </a:prstGeom>
          </p:spPr>
        </p:pic>
        <p:pic>
          <p:nvPicPr>
            <p:cNvPr id="114" name="object 114"/>
            <p:cNvPicPr/>
            <p:nvPr/>
          </p:nvPicPr>
          <p:blipFill>
            <a:blip r:embed="rId51" cstate="print"/>
            <a:stretch>
              <a:fillRect/>
            </a:stretch>
          </p:blipFill>
          <p:spPr>
            <a:xfrm>
              <a:off x="4237671" y="2150487"/>
              <a:ext cx="422724" cy="200807"/>
            </a:xfrm>
            <a:prstGeom prst="rect">
              <a:avLst/>
            </a:prstGeom>
          </p:spPr>
        </p:pic>
        <p:pic>
          <p:nvPicPr>
            <p:cNvPr id="115" name="object 115"/>
            <p:cNvPicPr/>
            <p:nvPr/>
          </p:nvPicPr>
          <p:blipFill>
            <a:blip r:embed="rId13" cstate="print"/>
            <a:stretch>
              <a:fillRect/>
            </a:stretch>
          </p:blipFill>
          <p:spPr>
            <a:xfrm>
              <a:off x="4573785" y="2946484"/>
              <a:ext cx="402159" cy="402060"/>
            </a:xfrm>
            <a:prstGeom prst="rect">
              <a:avLst/>
            </a:prstGeom>
          </p:spPr>
        </p:pic>
        <p:pic>
          <p:nvPicPr>
            <p:cNvPr id="116" name="object 116"/>
            <p:cNvPicPr/>
            <p:nvPr/>
          </p:nvPicPr>
          <p:blipFill>
            <a:blip r:embed="rId64" cstate="print"/>
            <a:stretch>
              <a:fillRect/>
            </a:stretch>
          </p:blipFill>
          <p:spPr>
            <a:xfrm>
              <a:off x="5930612" y="3038030"/>
              <a:ext cx="1328812" cy="688682"/>
            </a:xfrm>
            <a:prstGeom prst="rect">
              <a:avLst/>
            </a:prstGeom>
          </p:spPr>
        </p:pic>
      </p:grpSp>
      <p:sp>
        <p:nvSpPr>
          <p:cNvPr id="117" name="object 117"/>
          <p:cNvSpPr txBox="1"/>
          <p:nvPr/>
        </p:nvSpPr>
        <p:spPr>
          <a:xfrm>
            <a:off x="6068464" y="3094198"/>
            <a:ext cx="1000125" cy="293370"/>
          </a:xfrm>
          <a:prstGeom prst="rect">
            <a:avLst/>
          </a:prstGeom>
        </p:spPr>
        <p:txBody>
          <a:bodyPr vert="horz" wrap="square" lIns="0" tIns="13335" rIns="0" bIns="0" rtlCol="0">
            <a:spAutoFit/>
          </a:bodyPr>
          <a:lstStyle/>
          <a:p>
            <a:pPr marL="12700">
              <a:lnSpc>
                <a:spcPct val="100000"/>
              </a:lnSpc>
              <a:spcBef>
                <a:spcPts val="105"/>
              </a:spcBef>
            </a:pPr>
            <a:r>
              <a:rPr sz="1750" spc="-5" dirty="0">
                <a:solidFill>
                  <a:srgbClr val="6F2F9F"/>
                </a:solidFill>
                <a:latin typeface="Cambria"/>
                <a:cs typeface="Cambria"/>
              </a:rPr>
              <a:t>Activation</a:t>
            </a:r>
            <a:endParaRPr sz="1750">
              <a:latin typeface="Cambria"/>
              <a:cs typeface="Cambria"/>
            </a:endParaRPr>
          </a:p>
        </p:txBody>
      </p:sp>
      <p:sp>
        <p:nvSpPr>
          <p:cNvPr id="118" name="object 118"/>
          <p:cNvSpPr txBox="1"/>
          <p:nvPr/>
        </p:nvSpPr>
        <p:spPr>
          <a:xfrm>
            <a:off x="6159834" y="3272467"/>
            <a:ext cx="816610" cy="293370"/>
          </a:xfrm>
          <a:prstGeom prst="rect">
            <a:avLst/>
          </a:prstGeom>
        </p:spPr>
        <p:txBody>
          <a:bodyPr vert="horz" wrap="square" lIns="0" tIns="13335" rIns="0" bIns="0" rtlCol="0">
            <a:spAutoFit/>
          </a:bodyPr>
          <a:lstStyle/>
          <a:p>
            <a:pPr marL="12700">
              <a:lnSpc>
                <a:spcPct val="100000"/>
              </a:lnSpc>
              <a:spcBef>
                <a:spcPts val="105"/>
              </a:spcBef>
            </a:pPr>
            <a:r>
              <a:rPr sz="1750" spc="-5" dirty="0">
                <a:solidFill>
                  <a:srgbClr val="6F2F9F"/>
                </a:solidFill>
                <a:latin typeface="Cambria"/>
                <a:cs typeface="Cambria"/>
              </a:rPr>
              <a:t>function</a:t>
            </a:r>
            <a:endParaRPr sz="1750">
              <a:latin typeface="Cambria"/>
              <a:cs typeface="Cambria"/>
            </a:endParaRPr>
          </a:p>
        </p:txBody>
      </p:sp>
      <p:grpSp>
        <p:nvGrpSpPr>
          <p:cNvPr id="119" name="object 119"/>
          <p:cNvGrpSpPr/>
          <p:nvPr/>
        </p:nvGrpSpPr>
        <p:grpSpPr>
          <a:xfrm>
            <a:off x="4344867" y="36300"/>
            <a:ext cx="4292600" cy="4231005"/>
            <a:chOff x="4344867" y="36300"/>
            <a:chExt cx="4292600" cy="4231005"/>
          </a:xfrm>
        </p:grpSpPr>
        <p:sp>
          <p:nvSpPr>
            <p:cNvPr id="120" name="object 120"/>
            <p:cNvSpPr/>
            <p:nvPr/>
          </p:nvSpPr>
          <p:spPr>
            <a:xfrm>
              <a:off x="6593023" y="2508231"/>
              <a:ext cx="0" cy="678815"/>
            </a:xfrm>
            <a:custGeom>
              <a:avLst/>
              <a:gdLst/>
              <a:ahLst/>
              <a:cxnLst/>
              <a:rect l="l" t="t" r="r" b="b"/>
              <a:pathLst>
                <a:path h="678814">
                  <a:moveTo>
                    <a:pt x="0" y="678758"/>
                  </a:moveTo>
                  <a:lnTo>
                    <a:pt x="0" y="0"/>
                  </a:lnTo>
                </a:path>
              </a:pathLst>
            </a:custGeom>
            <a:ln w="9276">
              <a:solidFill>
                <a:srgbClr val="FFFFFF"/>
              </a:solidFill>
            </a:ln>
          </p:spPr>
          <p:txBody>
            <a:bodyPr wrap="square" lIns="0" tIns="0" rIns="0" bIns="0" rtlCol="0"/>
            <a:lstStyle/>
            <a:p>
              <a:endParaRPr/>
            </a:p>
          </p:txBody>
        </p:sp>
        <p:pic>
          <p:nvPicPr>
            <p:cNvPr id="121" name="object 121"/>
            <p:cNvPicPr/>
            <p:nvPr/>
          </p:nvPicPr>
          <p:blipFill>
            <a:blip r:embed="rId65" cstate="print"/>
            <a:stretch>
              <a:fillRect/>
            </a:stretch>
          </p:blipFill>
          <p:spPr>
            <a:xfrm>
              <a:off x="6473268" y="2272827"/>
              <a:ext cx="257414" cy="257386"/>
            </a:xfrm>
            <a:prstGeom prst="rect">
              <a:avLst/>
            </a:prstGeom>
          </p:spPr>
        </p:pic>
        <p:pic>
          <p:nvPicPr>
            <p:cNvPr id="122" name="object 122"/>
            <p:cNvPicPr/>
            <p:nvPr/>
          </p:nvPicPr>
          <p:blipFill>
            <a:blip r:embed="rId66" cstate="print"/>
            <a:stretch>
              <a:fillRect/>
            </a:stretch>
          </p:blipFill>
          <p:spPr>
            <a:xfrm>
              <a:off x="6510280" y="2297684"/>
              <a:ext cx="174855" cy="174837"/>
            </a:xfrm>
            <a:prstGeom prst="rect">
              <a:avLst/>
            </a:prstGeom>
          </p:spPr>
        </p:pic>
        <p:pic>
          <p:nvPicPr>
            <p:cNvPr id="123" name="object 123"/>
            <p:cNvPicPr/>
            <p:nvPr/>
          </p:nvPicPr>
          <p:blipFill>
            <a:blip r:embed="rId52" cstate="print"/>
            <a:stretch>
              <a:fillRect/>
            </a:stretch>
          </p:blipFill>
          <p:spPr>
            <a:xfrm>
              <a:off x="4344867" y="740937"/>
              <a:ext cx="262942" cy="155971"/>
            </a:xfrm>
            <a:prstGeom prst="rect">
              <a:avLst/>
            </a:prstGeom>
          </p:spPr>
        </p:pic>
        <p:pic>
          <p:nvPicPr>
            <p:cNvPr id="124" name="object 124"/>
            <p:cNvPicPr/>
            <p:nvPr/>
          </p:nvPicPr>
          <p:blipFill>
            <a:blip r:embed="rId67" cstate="print"/>
            <a:stretch>
              <a:fillRect/>
            </a:stretch>
          </p:blipFill>
          <p:spPr>
            <a:xfrm>
              <a:off x="8379523" y="860680"/>
              <a:ext cx="257414" cy="257386"/>
            </a:xfrm>
            <a:prstGeom prst="rect">
              <a:avLst/>
            </a:prstGeom>
          </p:spPr>
        </p:pic>
        <p:pic>
          <p:nvPicPr>
            <p:cNvPr id="125" name="object 125"/>
            <p:cNvPicPr/>
            <p:nvPr/>
          </p:nvPicPr>
          <p:blipFill>
            <a:blip r:embed="rId68" cstate="print"/>
            <a:stretch>
              <a:fillRect/>
            </a:stretch>
          </p:blipFill>
          <p:spPr>
            <a:xfrm>
              <a:off x="8417462" y="881178"/>
              <a:ext cx="174855" cy="174837"/>
            </a:xfrm>
            <a:prstGeom prst="rect">
              <a:avLst/>
            </a:prstGeom>
          </p:spPr>
        </p:pic>
        <p:sp>
          <p:nvSpPr>
            <p:cNvPr id="126" name="object 126"/>
            <p:cNvSpPr/>
            <p:nvPr/>
          </p:nvSpPr>
          <p:spPr>
            <a:xfrm>
              <a:off x="7717389" y="45576"/>
              <a:ext cx="670560" cy="795655"/>
            </a:xfrm>
            <a:custGeom>
              <a:avLst/>
              <a:gdLst/>
              <a:ahLst/>
              <a:cxnLst/>
              <a:rect l="l" t="t" r="r" b="b"/>
              <a:pathLst>
                <a:path w="670559" h="795655">
                  <a:moveTo>
                    <a:pt x="0" y="0"/>
                  </a:moveTo>
                  <a:lnTo>
                    <a:pt x="670482" y="795625"/>
                  </a:lnTo>
                </a:path>
              </a:pathLst>
            </a:custGeom>
            <a:ln w="18551">
              <a:solidFill>
                <a:srgbClr val="00AF50"/>
              </a:solidFill>
            </a:ln>
          </p:spPr>
          <p:txBody>
            <a:bodyPr wrap="square" lIns="0" tIns="0" rIns="0" bIns="0" rtlCol="0"/>
            <a:lstStyle/>
            <a:p>
              <a:endParaRPr/>
            </a:p>
          </p:txBody>
        </p:sp>
        <p:pic>
          <p:nvPicPr>
            <p:cNvPr id="127" name="object 127"/>
            <p:cNvPicPr/>
            <p:nvPr/>
          </p:nvPicPr>
          <p:blipFill>
            <a:blip r:embed="rId69" cstate="print"/>
            <a:stretch>
              <a:fillRect/>
            </a:stretch>
          </p:blipFill>
          <p:spPr>
            <a:xfrm>
              <a:off x="8329524" y="786571"/>
              <a:ext cx="113540" cy="120206"/>
            </a:xfrm>
            <a:prstGeom prst="rect">
              <a:avLst/>
            </a:prstGeom>
          </p:spPr>
        </p:pic>
        <p:pic>
          <p:nvPicPr>
            <p:cNvPr id="128" name="object 128"/>
            <p:cNvPicPr/>
            <p:nvPr/>
          </p:nvPicPr>
          <p:blipFill>
            <a:blip r:embed="rId70" cstate="print"/>
            <a:stretch>
              <a:fillRect/>
            </a:stretch>
          </p:blipFill>
          <p:spPr>
            <a:xfrm>
              <a:off x="7160447" y="2071926"/>
              <a:ext cx="246032" cy="259232"/>
            </a:xfrm>
            <a:prstGeom prst="rect">
              <a:avLst/>
            </a:prstGeom>
          </p:spPr>
        </p:pic>
        <p:pic>
          <p:nvPicPr>
            <p:cNvPr id="129" name="object 129"/>
            <p:cNvPicPr/>
            <p:nvPr/>
          </p:nvPicPr>
          <p:blipFill>
            <a:blip r:embed="rId71" cstate="print"/>
            <a:stretch>
              <a:fillRect/>
            </a:stretch>
          </p:blipFill>
          <p:spPr>
            <a:xfrm>
              <a:off x="7920909" y="2071926"/>
              <a:ext cx="247275" cy="183732"/>
            </a:xfrm>
            <a:prstGeom prst="rect">
              <a:avLst/>
            </a:prstGeom>
          </p:spPr>
        </p:pic>
        <p:pic>
          <p:nvPicPr>
            <p:cNvPr id="130" name="object 130"/>
            <p:cNvPicPr/>
            <p:nvPr/>
          </p:nvPicPr>
          <p:blipFill>
            <a:blip r:embed="rId72" cstate="print"/>
            <a:stretch>
              <a:fillRect/>
            </a:stretch>
          </p:blipFill>
          <p:spPr>
            <a:xfrm>
              <a:off x="8072296" y="3544177"/>
              <a:ext cx="210355" cy="159625"/>
            </a:xfrm>
            <a:prstGeom prst="rect">
              <a:avLst/>
            </a:prstGeom>
          </p:spPr>
        </p:pic>
        <p:pic>
          <p:nvPicPr>
            <p:cNvPr id="131" name="object 131"/>
            <p:cNvPicPr/>
            <p:nvPr/>
          </p:nvPicPr>
          <p:blipFill>
            <a:blip r:embed="rId73" cstate="print"/>
            <a:stretch>
              <a:fillRect/>
            </a:stretch>
          </p:blipFill>
          <p:spPr>
            <a:xfrm>
              <a:off x="7592625" y="4080041"/>
              <a:ext cx="216756" cy="186728"/>
            </a:xfrm>
            <a:prstGeom prst="rect">
              <a:avLst/>
            </a:prstGeom>
          </p:spPr>
        </p:pic>
      </p:grpSp>
      <p:sp>
        <p:nvSpPr>
          <p:cNvPr id="132" name="object 132"/>
          <p:cNvSpPr txBox="1"/>
          <p:nvPr/>
        </p:nvSpPr>
        <p:spPr>
          <a:xfrm>
            <a:off x="11907011" y="6533489"/>
            <a:ext cx="231775" cy="177800"/>
          </a:xfrm>
          <a:prstGeom prst="rect">
            <a:avLst/>
          </a:prstGeom>
        </p:spPr>
        <p:txBody>
          <a:bodyPr vert="horz" wrap="square" lIns="0" tIns="0" rIns="0" bIns="0" rtlCol="0">
            <a:spAutoFit/>
          </a:bodyPr>
          <a:lstStyle/>
          <a:p>
            <a:pPr marL="38100">
              <a:lnSpc>
                <a:spcPts val="1240"/>
              </a:lnSpc>
            </a:pPr>
            <a:fld id="{81D60167-4931-47E6-BA6A-407CBD079E47}" type="slidenum">
              <a:rPr sz="1200" dirty="0">
                <a:solidFill>
                  <a:srgbClr val="FFFFFF"/>
                </a:solidFill>
                <a:latin typeface="Calibri"/>
                <a:cs typeface="Calibri"/>
              </a:rPr>
              <a:t>17</a:t>
            </a:fld>
            <a:endParaRPr sz="1200">
              <a:latin typeface="Calibri"/>
              <a:cs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5670803" y="2577083"/>
            <a:ext cx="6521196" cy="4105655"/>
          </a:xfrm>
          <a:prstGeom prst="rect">
            <a:avLst/>
          </a:prstGeom>
        </p:spPr>
      </p:pic>
      <p:pic>
        <p:nvPicPr>
          <p:cNvPr id="3" name="object 3"/>
          <p:cNvPicPr/>
          <p:nvPr/>
        </p:nvPicPr>
        <p:blipFill>
          <a:blip r:embed="rId3" cstate="print"/>
          <a:stretch>
            <a:fillRect/>
          </a:stretch>
        </p:blipFill>
        <p:spPr>
          <a:xfrm>
            <a:off x="0" y="0"/>
            <a:ext cx="571499" cy="381000"/>
          </a:xfrm>
          <a:prstGeom prst="rect">
            <a:avLst/>
          </a:prstGeom>
        </p:spPr>
      </p:pic>
      <p:sp>
        <p:nvSpPr>
          <p:cNvPr id="4" name="object 4"/>
          <p:cNvSpPr txBox="1">
            <a:spLocks noGrp="1"/>
          </p:cNvSpPr>
          <p:nvPr>
            <p:ph type="title"/>
          </p:nvPr>
        </p:nvSpPr>
        <p:spPr>
          <a:xfrm>
            <a:off x="149453" y="6807"/>
            <a:ext cx="11887200" cy="788670"/>
          </a:xfrm>
          <a:prstGeom prst="rect">
            <a:avLst/>
          </a:prstGeom>
        </p:spPr>
        <p:txBody>
          <a:bodyPr vert="horz" wrap="square" lIns="0" tIns="13335" rIns="0" bIns="0" rtlCol="0">
            <a:spAutoFit/>
          </a:bodyPr>
          <a:lstStyle/>
          <a:p>
            <a:pPr marL="12700">
              <a:lnSpc>
                <a:spcPct val="100000"/>
              </a:lnSpc>
              <a:spcBef>
                <a:spcPts val="105"/>
              </a:spcBef>
            </a:pPr>
            <a:r>
              <a:rPr spc="-5" dirty="0"/>
              <a:t>1.1</a:t>
            </a:r>
            <a:r>
              <a:rPr spc="-10" dirty="0"/>
              <a:t> </a:t>
            </a:r>
            <a:r>
              <a:rPr dirty="0"/>
              <a:t>What</a:t>
            </a:r>
            <a:r>
              <a:rPr spc="-5" dirty="0"/>
              <a:t> </a:t>
            </a:r>
            <a:r>
              <a:rPr dirty="0"/>
              <a:t>is</a:t>
            </a:r>
            <a:r>
              <a:rPr spc="-20" dirty="0"/>
              <a:t> </a:t>
            </a:r>
            <a:r>
              <a:rPr dirty="0"/>
              <a:t>an</a:t>
            </a:r>
            <a:r>
              <a:rPr spc="-10" dirty="0"/>
              <a:t> </a:t>
            </a:r>
            <a:r>
              <a:rPr spc="-5" dirty="0"/>
              <a:t>Artificial</a:t>
            </a:r>
            <a:r>
              <a:rPr dirty="0"/>
              <a:t> </a:t>
            </a:r>
            <a:r>
              <a:rPr spc="-20" dirty="0"/>
              <a:t>Neural</a:t>
            </a:r>
            <a:r>
              <a:rPr spc="-5" dirty="0"/>
              <a:t> </a:t>
            </a:r>
            <a:r>
              <a:rPr spc="-25" dirty="0"/>
              <a:t>Network?</a:t>
            </a:r>
          </a:p>
        </p:txBody>
      </p:sp>
      <p:sp>
        <p:nvSpPr>
          <p:cNvPr id="5" name="object 5"/>
          <p:cNvSpPr txBox="1"/>
          <p:nvPr/>
        </p:nvSpPr>
        <p:spPr>
          <a:xfrm>
            <a:off x="11932411" y="6495389"/>
            <a:ext cx="180975" cy="208279"/>
          </a:xfrm>
          <a:prstGeom prst="rect">
            <a:avLst/>
          </a:prstGeom>
        </p:spPr>
        <p:txBody>
          <a:bodyPr vert="horz" wrap="square" lIns="0" tIns="12700" rIns="0" bIns="0" rtlCol="0">
            <a:spAutoFit/>
          </a:bodyPr>
          <a:lstStyle/>
          <a:p>
            <a:pPr marL="12700">
              <a:lnSpc>
                <a:spcPct val="100000"/>
              </a:lnSpc>
              <a:spcBef>
                <a:spcPts val="100"/>
              </a:spcBef>
            </a:pPr>
            <a:r>
              <a:rPr sz="1200" dirty="0">
                <a:solidFill>
                  <a:srgbClr val="FFFFFF"/>
                </a:solidFill>
                <a:latin typeface="Calibri"/>
                <a:cs typeface="Calibri"/>
              </a:rPr>
              <a:t>19</a:t>
            </a:r>
            <a:endParaRPr sz="1200">
              <a:latin typeface="Calibri"/>
              <a:cs typeface="Calibri"/>
            </a:endParaRPr>
          </a:p>
        </p:txBody>
      </p:sp>
      <p:sp>
        <p:nvSpPr>
          <p:cNvPr id="6" name="object 6"/>
          <p:cNvSpPr txBox="1"/>
          <p:nvPr/>
        </p:nvSpPr>
        <p:spPr>
          <a:xfrm>
            <a:off x="1930654" y="6573723"/>
            <a:ext cx="4780915" cy="208279"/>
          </a:xfrm>
          <a:prstGeom prst="rect">
            <a:avLst/>
          </a:prstGeom>
        </p:spPr>
        <p:txBody>
          <a:bodyPr vert="horz" wrap="square" lIns="0" tIns="12700" rIns="0" bIns="0" rtlCol="0">
            <a:spAutoFit/>
          </a:bodyPr>
          <a:lstStyle/>
          <a:p>
            <a:pPr marL="12700">
              <a:lnSpc>
                <a:spcPct val="100000"/>
              </a:lnSpc>
              <a:spcBef>
                <a:spcPts val="100"/>
              </a:spcBef>
            </a:pPr>
            <a:r>
              <a:rPr sz="1200" spc="-5" dirty="0">
                <a:solidFill>
                  <a:srgbClr val="FFFFFF"/>
                </a:solidFill>
                <a:latin typeface="Cambria"/>
                <a:cs typeface="Cambria"/>
              </a:rPr>
              <a:t>Source:</a:t>
            </a:r>
            <a:r>
              <a:rPr sz="1200" spc="95" dirty="0">
                <a:solidFill>
                  <a:srgbClr val="FFFFFF"/>
                </a:solidFill>
                <a:latin typeface="Cambria"/>
                <a:cs typeface="Cambria"/>
              </a:rPr>
              <a:t> </a:t>
            </a:r>
            <a:r>
              <a:rPr sz="1200" u="sng" spc="-10" dirty="0">
                <a:solidFill>
                  <a:srgbClr val="FFFFFF"/>
                </a:solidFill>
                <a:uFill>
                  <a:solidFill>
                    <a:srgbClr val="FFFFFF"/>
                  </a:solidFill>
                </a:uFill>
                <a:latin typeface="Cambria"/>
                <a:cs typeface="Cambria"/>
                <a:hlinkClick r:id="rId4"/>
              </a:rPr>
              <a:t>https://www.cs.toronto.edu/~lczhang/360/lec/w02/terms.html</a:t>
            </a:r>
            <a:endParaRPr sz="1200">
              <a:latin typeface="Cambria"/>
              <a:cs typeface="Cambria"/>
            </a:endParaRPr>
          </a:p>
        </p:txBody>
      </p:sp>
      <p:sp>
        <p:nvSpPr>
          <p:cNvPr id="7" name="object 7"/>
          <p:cNvSpPr/>
          <p:nvPr/>
        </p:nvSpPr>
        <p:spPr>
          <a:xfrm>
            <a:off x="761" y="869441"/>
            <a:ext cx="12192000" cy="0"/>
          </a:xfrm>
          <a:custGeom>
            <a:avLst/>
            <a:gdLst/>
            <a:ahLst/>
            <a:cxnLst/>
            <a:rect l="l" t="t" r="r" b="b"/>
            <a:pathLst>
              <a:path w="12192000">
                <a:moveTo>
                  <a:pt x="0" y="0"/>
                </a:moveTo>
                <a:lnTo>
                  <a:pt x="12192000" y="0"/>
                </a:lnTo>
              </a:path>
            </a:pathLst>
          </a:custGeom>
          <a:ln w="25400">
            <a:solidFill>
              <a:srgbClr val="FFFFFF"/>
            </a:solidFill>
          </a:ln>
        </p:spPr>
        <p:txBody>
          <a:bodyPr wrap="square" lIns="0" tIns="0" rIns="0" bIns="0" rtlCol="0"/>
          <a:lstStyle/>
          <a:p>
            <a:endParaRPr/>
          </a:p>
        </p:txBody>
      </p:sp>
      <p:sp>
        <p:nvSpPr>
          <p:cNvPr id="8" name="object 8"/>
          <p:cNvSpPr/>
          <p:nvPr/>
        </p:nvSpPr>
        <p:spPr>
          <a:xfrm>
            <a:off x="1657350" y="1375536"/>
            <a:ext cx="1931035" cy="328930"/>
          </a:xfrm>
          <a:custGeom>
            <a:avLst/>
            <a:gdLst/>
            <a:ahLst/>
            <a:cxnLst/>
            <a:rect l="l" t="t" r="r" b="b"/>
            <a:pathLst>
              <a:path w="1931035" h="328930">
                <a:moveTo>
                  <a:pt x="1825625" y="0"/>
                </a:moveTo>
                <a:lnTo>
                  <a:pt x="1820926" y="13335"/>
                </a:lnTo>
                <a:lnTo>
                  <a:pt x="1839976" y="21597"/>
                </a:lnTo>
                <a:lnTo>
                  <a:pt x="1856359" y="33051"/>
                </a:lnTo>
                <a:lnTo>
                  <a:pt x="1881124" y="65532"/>
                </a:lnTo>
                <a:lnTo>
                  <a:pt x="1895697" y="109219"/>
                </a:lnTo>
                <a:lnTo>
                  <a:pt x="1900554" y="162813"/>
                </a:lnTo>
                <a:lnTo>
                  <a:pt x="1899320" y="191845"/>
                </a:lnTo>
                <a:lnTo>
                  <a:pt x="1889517" y="241859"/>
                </a:lnTo>
                <a:lnTo>
                  <a:pt x="1869975" y="280965"/>
                </a:lnTo>
                <a:lnTo>
                  <a:pt x="1840170" y="307306"/>
                </a:lnTo>
                <a:lnTo>
                  <a:pt x="1821434" y="315595"/>
                </a:lnTo>
                <a:lnTo>
                  <a:pt x="1825625" y="328929"/>
                </a:lnTo>
                <a:lnTo>
                  <a:pt x="1870455" y="307895"/>
                </a:lnTo>
                <a:lnTo>
                  <a:pt x="1903476" y="271525"/>
                </a:lnTo>
                <a:lnTo>
                  <a:pt x="1923764" y="222678"/>
                </a:lnTo>
                <a:lnTo>
                  <a:pt x="1930527" y="164591"/>
                </a:lnTo>
                <a:lnTo>
                  <a:pt x="1928816" y="134417"/>
                </a:lnTo>
                <a:lnTo>
                  <a:pt x="1915203" y="80974"/>
                </a:lnTo>
                <a:lnTo>
                  <a:pt x="1888347" y="37468"/>
                </a:lnTo>
                <a:lnTo>
                  <a:pt x="1849485" y="8616"/>
                </a:lnTo>
                <a:lnTo>
                  <a:pt x="1825625" y="0"/>
                </a:lnTo>
                <a:close/>
              </a:path>
              <a:path w="1931035" h="328930">
                <a:moveTo>
                  <a:pt x="104901" y="0"/>
                </a:moveTo>
                <a:lnTo>
                  <a:pt x="60118" y="21113"/>
                </a:lnTo>
                <a:lnTo>
                  <a:pt x="27050" y="57658"/>
                </a:lnTo>
                <a:lnTo>
                  <a:pt x="6762" y="106553"/>
                </a:lnTo>
                <a:lnTo>
                  <a:pt x="0" y="164591"/>
                </a:lnTo>
                <a:lnTo>
                  <a:pt x="1690" y="194784"/>
                </a:lnTo>
                <a:lnTo>
                  <a:pt x="15216" y="248263"/>
                </a:lnTo>
                <a:lnTo>
                  <a:pt x="42054" y="291621"/>
                </a:lnTo>
                <a:lnTo>
                  <a:pt x="80968" y="320335"/>
                </a:lnTo>
                <a:lnTo>
                  <a:pt x="104901" y="328929"/>
                </a:lnTo>
                <a:lnTo>
                  <a:pt x="108966" y="315595"/>
                </a:lnTo>
                <a:lnTo>
                  <a:pt x="90249" y="307306"/>
                </a:lnTo>
                <a:lnTo>
                  <a:pt x="74104" y="295767"/>
                </a:lnTo>
                <a:lnTo>
                  <a:pt x="49530" y="262889"/>
                </a:lnTo>
                <a:lnTo>
                  <a:pt x="34845" y="218186"/>
                </a:lnTo>
                <a:lnTo>
                  <a:pt x="29972" y="162813"/>
                </a:lnTo>
                <a:lnTo>
                  <a:pt x="31188" y="134790"/>
                </a:lnTo>
                <a:lnTo>
                  <a:pt x="40955" y="86125"/>
                </a:lnTo>
                <a:lnTo>
                  <a:pt x="60577" y="47696"/>
                </a:lnTo>
                <a:lnTo>
                  <a:pt x="90624" y="21597"/>
                </a:lnTo>
                <a:lnTo>
                  <a:pt x="109600" y="13335"/>
                </a:lnTo>
                <a:lnTo>
                  <a:pt x="104901" y="0"/>
                </a:lnTo>
                <a:close/>
              </a:path>
            </a:pathLst>
          </a:custGeom>
          <a:solidFill>
            <a:srgbClr val="FFFFFF"/>
          </a:solidFill>
        </p:spPr>
        <p:txBody>
          <a:bodyPr wrap="square" lIns="0" tIns="0" rIns="0" bIns="0" rtlCol="0"/>
          <a:lstStyle/>
          <a:p>
            <a:endParaRPr/>
          </a:p>
        </p:txBody>
      </p:sp>
      <p:sp>
        <p:nvSpPr>
          <p:cNvPr id="9" name="object 9"/>
          <p:cNvSpPr txBox="1"/>
          <p:nvPr/>
        </p:nvSpPr>
        <p:spPr>
          <a:xfrm>
            <a:off x="53339" y="895858"/>
            <a:ext cx="11858625" cy="1732280"/>
          </a:xfrm>
          <a:prstGeom prst="rect">
            <a:avLst/>
          </a:prstGeom>
        </p:spPr>
        <p:txBody>
          <a:bodyPr vert="horz" wrap="square" lIns="0" tIns="64769" rIns="0" bIns="0" rtlCol="0">
            <a:spAutoFit/>
          </a:bodyPr>
          <a:lstStyle/>
          <a:p>
            <a:pPr marL="266700" marR="30480" indent="-228600">
              <a:lnSpc>
                <a:spcPts val="2980"/>
              </a:lnSpc>
              <a:spcBef>
                <a:spcPts val="509"/>
              </a:spcBef>
              <a:buFont typeface="Arial MT"/>
              <a:buChar char="•"/>
              <a:tabLst>
                <a:tab pos="266700" algn="l"/>
                <a:tab pos="1720214" algn="l"/>
              </a:tabLst>
            </a:pPr>
            <a:r>
              <a:rPr sz="2800" spc="-5" dirty="0">
                <a:solidFill>
                  <a:srgbClr val="FFFFFF"/>
                </a:solidFill>
                <a:latin typeface="Cambria"/>
                <a:cs typeface="Cambria"/>
              </a:rPr>
              <a:t>This </a:t>
            </a:r>
            <a:r>
              <a:rPr sz="2800" spc="-20" dirty="0">
                <a:solidFill>
                  <a:srgbClr val="FFFFFF"/>
                </a:solidFill>
                <a:latin typeface="Cambria"/>
                <a:cs typeface="Cambria"/>
              </a:rPr>
              <a:t>value</a:t>
            </a:r>
            <a:r>
              <a:rPr sz="2800" spc="15" dirty="0">
                <a:solidFill>
                  <a:srgbClr val="FFFFFF"/>
                </a:solidFill>
                <a:latin typeface="Cambria"/>
                <a:cs typeface="Cambria"/>
              </a:rPr>
              <a:t> </a:t>
            </a:r>
            <a:r>
              <a:rPr sz="2800" spc="-5" dirty="0">
                <a:solidFill>
                  <a:srgbClr val="FFFFFF"/>
                </a:solidFill>
                <a:latin typeface="Cambria"/>
                <a:cs typeface="Cambria"/>
              </a:rPr>
              <a:t>is</a:t>
            </a:r>
            <a:r>
              <a:rPr sz="2800" dirty="0">
                <a:solidFill>
                  <a:srgbClr val="FFFFFF"/>
                </a:solidFill>
                <a:latin typeface="Cambria"/>
                <a:cs typeface="Cambria"/>
              </a:rPr>
              <a:t> </a:t>
            </a:r>
            <a:r>
              <a:rPr sz="2800" spc="-5" dirty="0">
                <a:solidFill>
                  <a:srgbClr val="FFFFFF"/>
                </a:solidFill>
                <a:latin typeface="Cambria"/>
                <a:cs typeface="Cambria"/>
              </a:rPr>
              <a:t>then</a:t>
            </a:r>
            <a:r>
              <a:rPr sz="2800" dirty="0">
                <a:solidFill>
                  <a:srgbClr val="FFFFFF"/>
                </a:solidFill>
                <a:latin typeface="Cambria"/>
                <a:cs typeface="Cambria"/>
              </a:rPr>
              <a:t> </a:t>
            </a:r>
            <a:r>
              <a:rPr sz="2800" spc="-10" dirty="0">
                <a:solidFill>
                  <a:srgbClr val="FFFFFF"/>
                </a:solidFill>
                <a:latin typeface="Cambria"/>
                <a:cs typeface="Cambria"/>
              </a:rPr>
              <a:t>passed</a:t>
            </a:r>
            <a:r>
              <a:rPr sz="2800" spc="-15" dirty="0">
                <a:solidFill>
                  <a:srgbClr val="FFFFFF"/>
                </a:solidFill>
                <a:latin typeface="Cambria"/>
                <a:cs typeface="Cambria"/>
              </a:rPr>
              <a:t> to</a:t>
            </a:r>
            <a:r>
              <a:rPr sz="2800" dirty="0">
                <a:solidFill>
                  <a:srgbClr val="FFFFFF"/>
                </a:solidFill>
                <a:latin typeface="Cambria"/>
                <a:cs typeface="Cambria"/>
              </a:rPr>
              <a:t> </a:t>
            </a:r>
            <a:r>
              <a:rPr sz="2800" spc="-5" dirty="0">
                <a:solidFill>
                  <a:srgbClr val="FFFFFF"/>
                </a:solidFill>
                <a:latin typeface="Cambria"/>
                <a:cs typeface="Cambria"/>
              </a:rPr>
              <a:t>a</a:t>
            </a:r>
            <a:r>
              <a:rPr sz="2800" dirty="0">
                <a:solidFill>
                  <a:srgbClr val="FFFFFF"/>
                </a:solidFill>
                <a:latin typeface="Cambria"/>
                <a:cs typeface="Cambria"/>
              </a:rPr>
              <a:t> </a:t>
            </a:r>
            <a:r>
              <a:rPr sz="2800" spc="-5" dirty="0">
                <a:solidFill>
                  <a:srgbClr val="FFFFFF"/>
                </a:solidFill>
                <a:latin typeface="Cambria"/>
                <a:cs typeface="Cambria"/>
              </a:rPr>
              <a:t>non-linear</a:t>
            </a:r>
            <a:r>
              <a:rPr sz="2800" spc="5" dirty="0">
                <a:solidFill>
                  <a:srgbClr val="FFFFFF"/>
                </a:solidFill>
                <a:latin typeface="Cambria"/>
                <a:cs typeface="Cambria"/>
              </a:rPr>
              <a:t> </a:t>
            </a:r>
            <a:r>
              <a:rPr sz="2800" spc="-20" dirty="0">
                <a:solidFill>
                  <a:srgbClr val="FFFFFF"/>
                </a:solidFill>
                <a:latin typeface="Cambria"/>
                <a:cs typeface="Cambria"/>
              </a:rPr>
              <a:t>activation</a:t>
            </a:r>
            <a:r>
              <a:rPr sz="2800" dirty="0">
                <a:solidFill>
                  <a:srgbClr val="FFFFFF"/>
                </a:solidFill>
                <a:latin typeface="Cambria"/>
                <a:cs typeface="Cambria"/>
              </a:rPr>
              <a:t> </a:t>
            </a:r>
            <a:r>
              <a:rPr sz="2800" spc="-5" dirty="0">
                <a:solidFill>
                  <a:srgbClr val="FFFFFF"/>
                </a:solidFill>
                <a:latin typeface="Cambria"/>
                <a:cs typeface="Cambria"/>
              </a:rPr>
              <a:t>function</a:t>
            </a:r>
            <a:r>
              <a:rPr sz="2800" spc="35" dirty="0">
                <a:solidFill>
                  <a:srgbClr val="FFFFFF"/>
                </a:solidFill>
                <a:latin typeface="Cambria"/>
                <a:cs typeface="Cambria"/>
              </a:rPr>
              <a:t> </a:t>
            </a:r>
            <a:r>
              <a:rPr sz="2800" spc="-5" dirty="0">
                <a:solidFill>
                  <a:srgbClr val="FFFFFF"/>
                </a:solidFill>
                <a:latin typeface="Cambria Math"/>
                <a:cs typeface="Cambria Math"/>
              </a:rPr>
              <a:t>𝑓</a:t>
            </a:r>
            <a:r>
              <a:rPr sz="2800" spc="80" dirty="0">
                <a:solidFill>
                  <a:srgbClr val="FFFFFF"/>
                </a:solidFill>
                <a:latin typeface="Cambria Math"/>
                <a:cs typeface="Cambria Math"/>
              </a:rPr>
              <a:t> </a:t>
            </a:r>
            <a:r>
              <a:rPr sz="2800" spc="-15" dirty="0">
                <a:solidFill>
                  <a:srgbClr val="FFFFFF"/>
                </a:solidFill>
                <a:latin typeface="Cambria"/>
                <a:cs typeface="Cambria"/>
              </a:rPr>
              <a:t>to</a:t>
            </a:r>
            <a:r>
              <a:rPr sz="2800" spc="-5" dirty="0">
                <a:solidFill>
                  <a:srgbClr val="FFFFFF"/>
                </a:solidFill>
                <a:latin typeface="Cambria"/>
                <a:cs typeface="Cambria"/>
              </a:rPr>
              <a:t> </a:t>
            </a:r>
            <a:r>
              <a:rPr sz="2800" spc="-10" dirty="0">
                <a:solidFill>
                  <a:srgbClr val="FFFFFF"/>
                </a:solidFill>
                <a:latin typeface="Cambria"/>
                <a:cs typeface="Cambria"/>
              </a:rPr>
              <a:t>produce</a:t>
            </a:r>
            <a:r>
              <a:rPr sz="2800" spc="15" dirty="0">
                <a:solidFill>
                  <a:srgbClr val="FFFFFF"/>
                </a:solidFill>
                <a:latin typeface="Cambria"/>
                <a:cs typeface="Cambria"/>
              </a:rPr>
              <a:t> </a:t>
            </a:r>
            <a:r>
              <a:rPr sz="2800" spc="-10" dirty="0">
                <a:solidFill>
                  <a:srgbClr val="FFFFFF"/>
                </a:solidFill>
                <a:latin typeface="Cambria"/>
                <a:cs typeface="Cambria"/>
              </a:rPr>
              <a:t>the </a:t>
            </a:r>
            <a:r>
              <a:rPr sz="2800" spc="-600" dirty="0">
                <a:solidFill>
                  <a:srgbClr val="FFFFFF"/>
                </a:solidFill>
                <a:latin typeface="Cambria"/>
                <a:cs typeface="Cambria"/>
              </a:rPr>
              <a:t> </a:t>
            </a:r>
            <a:r>
              <a:rPr sz="2800" spc="-5" dirty="0">
                <a:solidFill>
                  <a:srgbClr val="FFFFFF"/>
                </a:solidFill>
                <a:latin typeface="Cambria"/>
                <a:cs typeface="Cambria"/>
              </a:rPr>
              <a:t>output</a:t>
            </a:r>
            <a:r>
              <a:rPr sz="2800" spc="15" dirty="0">
                <a:solidFill>
                  <a:srgbClr val="FFFFFF"/>
                </a:solidFill>
                <a:latin typeface="Cambria"/>
                <a:cs typeface="Cambria"/>
              </a:rPr>
              <a:t> </a:t>
            </a:r>
            <a:r>
              <a:rPr sz="2800" spc="-5" dirty="0">
                <a:solidFill>
                  <a:srgbClr val="FFFFFF"/>
                </a:solidFill>
                <a:latin typeface="Cambria Math"/>
                <a:cs typeface="Cambria Math"/>
              </a:rPr>
              <a:t>𝑓	𝑏</a:t>
            </a:r>
            <a:r>
              <a:rPr sz="2800" spc="70" dirty="0">
                <a:solidFill>
                  <a:srgbClr val="FFFFFF"/>
                </a:solidFill>
                <a:latin typeface="Cambria Math"/>
                <a:cs typeface="Cambria Math"/>
              </a:rPr>
              <a:t> </a:t>
            </a:r>
            <a:r>
              <a:rPr sz="2800" spc="-5" dirty="0">
                <a:solidFill>
                  <a:srgbClr val="FFFFFF"/>
                </a:solidFill>
                <a:latin typeface="Cambria Math"/>
                <a:cs typeface="Cambria Math"/>
              </a:rPr>
              <a:t>+</a:t>
            </a:r>
            <a:r>
              <a:rPr sz="2800" spc="-10" dirty="0">
                <a:solidFill>
                  <a:srgbClr val="FFFFFF"/>
                </a:solidFill>
                <a:latin typeface="Cambria Math"/>
                <a:cs typeface="Cambria Math"/>
              </a:rPr>
              <a:t> </a:t>
            </a:r>
            <a:r>
              <a:rPr sz="4200" spc="330" baseline="1984" dirty="0">
                <a:solidFill>
                  <a:srgbClr val="FFFFFF"/>
                </a:solidFill>
                <a:latin typeface="Cambria Math"/>
                <a:cs typeface="Cambria Math"/>
              </a:rPr>
              <a:t>σ</a:t>
            </a:r>
            <a:r>
              <a:rPr sz="3075" spc="330" baseline="-18970" dirty="0">
                <a:solidFill>
                  <a:srgbClr val="FFFFFF"/>
                </a:solidFill>
                <a:latin typeface="Cambria Math"/>
                <a:cs typeface="Cambria Math"/>
              </a:rPr>
              <a:t>𝑖</a:t>
            </a:r>
            <a:r>
              <a:rPr sz="3075" spc="135" baseline="-18970" dirty="0">
                <a:solidFill>
                  <a:srgbClr val="FFFFFF"/>
                </a:solidFill>
                <a:latin typeface="Cambria Math"/>
                <a:cs typeface="Cambria Math"/>
              </a:rPr>
              <a:t> </a:t>
            </a:r>
            <a:r>
              <a:rPr sz="2800" spc="45" dirty="0">
                <a:solidFill>
                  <a:srgbClr val="FFFFFF"/>
                </a:solidFill>
                <a:latin typeface="Cambria Math"/>
                <a:cs typeface="Cambria Math"/>
              </a:rPr>
              <a:t>𝑤</a:t>
            </a:r>
            <a:r>
              <a:rPr sz="3075" spc="67" baseline="-16260" dirty="0">
                <a:solidFill>
                  <a:srgbClr val="FFFFFF"/>
                </a:solidFill>
                <a:latin typeface="Cambria Math"/>
                <a:cs typeface="Cambria Math"/>
              </a:rPr>
              <a:t>𝑖</a:t>
            </a:r>
            <a:r>
              <a:rPr sz="2800" spc="45" dirty="0">
                <a:solidFill>
                  <a:srgbClr val="FFFFFF"/>
                </a:solidFill>
                <a:latin typeface="Cambria Math"/>
                <a:cs typeface="Cambria Math"/>
              </a:rPr>
              <a:t>𝑥</a:t>
            </a:r>
            <a:r>
              <a:rPr sz="3075" spc="67" baseline="-16260" dirty="0">
                <a:solidFill>
                  <a:srgbClr val="FFFFFF"/>
                </a:solidFill>
                <a:latin typeface="Cambria Math"/>
                <a:cs typeface="Cambria Math"/>
              </a:rPr>
              <a:t>𝑖</a:t>
            </a:r>
            <a:endParaRPr sz="3075" baseline="-16260">
              <a:latin typeface="Cambria Math"/>
              <a:cs typeface="Cambria Math"/>
            </a:endParaRPr>
          </a:p>
          <a:p>
            <a:pPr marL="266700" marR="168275" indent="-228600">
              <a:lnSpc>
                <a:spcPts val="3020"/>
              </a:lnSpc>
              <a:spcBef>
                <a:spcPts val="1065"/>
              </a:spcBef>
              <a:buFont typeface="Arial MT"/>
              <a:buChar char="•"/>
              <a:tabLst>
                <a:tab pos="266700" algn="l"/>
              </a:tabLst>
            </a:pPr>
            <a:r>
              <a:rPr sz="2800" spc="-5" dirty="0">
                <a:solidFill>
                  <a:srgbClr val="FFFFFF"/>
                </a:solidFill>
                <a:latin typeface="Cambria"/>
                <a:cs typeface="Cambria"/>
              </a:rPr>
              <a:t>This</a:t>
            </a:r>
            <a:r>
              <a:rPr sz="2800" dirty="0">
                <a:solidFill>
                  <a:srgbClr val="FFFFFF"/>
                </a:solidFill>
                <a:latin typeface="Cambria"/>
                <a:cs typeface="Cambria"/>
              </a:rPr>
              <a:t> </a:t>
            </a:r>
            <a:r>
              <a:rPr sz="2800" spc="-5" dirty="0">
                <a:solidFill>
                  <a:srgbClr val="FFFFFF"/>
                </a:solidFill>
                <a:latin typeface="Cambria"/>
                <a:cs typeface="Cambria"/>
              </a:rPr>
              <a:t>is</a:t>
            </a:r>
            <a:r>
              <a:rPr sz="2800" dirty="0">
                <a:solidFill>
                  <a:srgbClr val="FFFFFF"/>
                </a:solidFill>
                <a:latin typeface="Cambria"/>
                <a:cs typeface="Cambria"/>
              </a:rPr>
              <a:t> </a:t>
            </a:r>
            <a:r>
              <a:rPr sz="2800" spc="-10" dirty="0">
                <a:solidFill>
                  <a:srgbClr val="FFFFFF"/>
                </a:solidFill>
                <a:latin typeface="Cambria"/>
                <a:cs typeface="Cambria"/>
              </a:rPr>
              <a:t>the</a:t>
            </a:r>
            <a:r>
              <a:rPr sz="2800" dirty="0">
                <a:solidFill>
                  <a:srgbClr val="FFFFFF"/>
                </a:solidFill>
                <a:latin typeface="Cambria"/>
                <a:cs typeface="Cambria"/>
              </a:rPr>
              <a:t> </a:t>
            </a:r>
            <a:r>
              <a:rPr sz="2800" spc="-15" dirty="0">
                <a:solidFill>
                  <a:srgbClr val="FFFFFF"/>
                </a:solidFill>
                <a:latin typeface="Cambria"/>
                <a:cs typeface="Cambria"/>
              </a:rPr>
              <a:t>activation</a:t>
            </a:r>
            <a:r>
              <a:rPr sz="2800" dirty="0">
                <a:solidFill>
                  <a:srgbClr val="FFFFFF"/>
                </a:solidFill>
                <a:latin typeface="Cambria"/>
                <a:cs typeface="Cambria"/>
              </a:rPr>
              <a:t> </a:t>
            </a:r>
            <a:r>
              <a:rPr sz="2800" spc="-5" dirty="0">
                <a:solidFill>
                  <a:srgbClr val="FFFFFF"/>
                </a:solidFill>
                <a:latin typeface="Cambria"/>
                <a:cs typeface="Cambria"/>
              </a:rPr>
              <a:t>of</a:t>
            </a:r>
            <a:r>
              <a:rPr sz="2800" spc="5" dirty="0">
                <a:solidFill>
                  <a:srgbClr val="FFFFFF"/>
                </a:solidFill>
                <a:latin typeface="Cambria"/>
                <a:cs typeface="Cambria"/>
              </a:rPr>
              <a:t> </a:t>
            </a:r>
            <a:r>
              <a:rPr sz="2800" spc="-5" dirty="0">
                <a:solidFill>
                  <a:srgbClr val="FFFFFF"/>
                </a:solidFill>
                <a:latin typeface="Cambria"/>
                <a:cs typeface="Cambria"/>
              </a:rPr>
              <a:t>the</a:t>
            </a:r>
            <a:r>
              <a:rPr sz="2800" dirty="0">
                <a:solidFill>
                  <a:srgbClr val="FFFFFF"/>
                </a:solidFill>
                <a:latin typeface="Cambria"/>
                <a:cs typeface="Cambria"/>
              </a:rPr>
              <a:t> </a:t>
            </a:r>
            <a:r>
              <a:rPr sz="2800" spc="-15" dirty="0">
                <a:solidFill>
                  <a:srgbClr val="FFFFFF"/>
                </a:solidFill>
                <a:latin typeface="Cambria"/>
                <a:cs typeface="Cambria"/>
              </a:rPr>
              <a:t>neuron</a:t>
            </a:r>
            <a:r>
              <a:rPr sz="2800" dirty="0">
                <a:solidFill>
                  <a:srgbClr val="FFFFFF"/>
                </a:solidFill>
                <a:latin typeface="Cambria"/>
                <a:cs typeface="Cambria"/>
              </a:rPr>
              <a:t> </a:t>
            </a:r>
            <a:r>
              <a:rPr sz="2800" spc="-10" dirty="0">
                <a:solidFill>
                  <a:srgbClr val="FFFFFF"/>
                </a:solidFill>
                <a:latin typeface="Cambria"/>
                <a:cs typeface="Cambria"/>
              </a:rPr>
              <a:t>and</a:t>
            </a:r>
            <a:r>
              <a:rPr sz="2800" dirty="0">
                <a:solidFill>
                  <a:srgbClr val="FFFFFF"/>
                </a:solidFill>
                <a:latin typeface="Cambria"/>
                <a:cs typeface="Cambria"/>
              </a:rPr>
              <a:t> </a:t>
            </a:r>
            <a:r>
              <a:rPr sz="2800" spc="-5" dirty="0">
                <a:solidFill>
                  <a:srgbClr val="FFFFFF"/>
                </a:solidFill>
                <a:latin typeface="Cambria"/>
                <a:cs typeface="Cambria"/>
              </a:rPr>
              <a:t>is</a:t>
            </a:r>
            <a:r>
              <a:rPr sz="2800" spc="5" dirty="0">
                <a:solidFill>
                  <a:srgbClr val="FFFFFF"/>
                </a:solidFill>
                <a:latin typeface="Cambria"/>
                <a:cs typeface="Cambria"/>
              </a:rPr>
              <a:t> </a:t>
            </a:r>
            <a:r>
              <a:rPr sz="2800" spc="-10" dirty="0">
                <a:solidFill>
                  <a:srgbClr val="FFFFFF"/>
                </a:solidFill>
                <a:latin typeface="Cambria"/>
                <a:cs typeface="Cambria"/>
              </a:rPr>
              <a:t>the</a:t>
            </a:r>
            <a:r>
              <a:rPr sz="2800" dirty="0">
                <a:solidFill>
                  <a:srgbClr val="FFFFFF"/>
                </a:solidFill>
                <a:latin typeface="Cambria"/>
                <a:cs typeface="Cambria"/>
              </a:rPr>
              <a:t> </a:t>
            </a:r>
            <a:r>
              <a:rPr sz="2800" spc="-20" dirty="0">
                <a:solidFill>
                  <a:srgbClr val="FFFFFF"/>
                </a:solidFill>
                <a:latin typeface="Cambria"/>
                <a:cs typeface="Cambria"/>
              </a:rPr>
              <a:t>value</a:t>
            </a:r>
            <a:r>
              <a:rPr sz="2800" spc="10" dirty="0">
                <a:solidFill>
                  <a:srgbClr val="FFFFFF"/>
                </a:solidFill>
                <a:latin typeface="Cambria"/>
                <a:cs typeface="Cambria"/>
              </a:rPr>
              <a:t> </a:t>
            </a:r>
            <a:r>
              <a:rPr sz="2800" spc="-10" dirty="0">
                <a:solidFill>
                  <a:srgbClr val="FFFFFF"/>
                </a:solidFill>
                <a:latin typeface="Cambria"/>
                <a:cs typeface="Cambria"/>
              </a:rPr>
              <a:t>passed</a:t>
            </a:r>
            <a:r>
              <a:rPr sz="2800" dirty="0">
                <a:solidFill>
                  <a:srgbClr val="FFFFFF"/>
                </a:solidFill>
                <a:latin typeface="Cambria"/>
                <a:cs typeface="Cambria"/>
              </a:rPr>
              <a:t> </a:t>
            </a:r>
            <a:r>
              <a:rPr sz="2800" spc="-15" dirty="0">
                <a:solidFill>
                  <a:srgbClr val="FFFFFF"/>
                </a:solidFill>
                <a:latin typeface="Cambria"/>
                <a:cs typeface="Cambria"/>
              </a:rPr>
              <a:t>to</a:t>
            </a:r>
            <a:r>
              <a:rPr sz="2800" spc="5" dirty="0">
                <a:solidFill>
                  <a:srgbClr val="FFFFFF"/>
                </a:solidFill>
                <a:latin typeface="Cambria"/>
                <a:cs typeface="Cambria"/>
              </a:rPr>
              <a:t> </a:t>
            </a:r>
            <a:r>
              <a:rPr sz="2800" spc="-5" dirty="0">
                <a:solidFill>
                  <a:srgbClr val="FFFFFF"/>
                </a:solidFill>
                <a:latin typeface="Cambria"/>
                <a:cs typeface="Cambria"/>
              </a:rPr>
              <a:t>other</a:t>
            </a:r>
            <a:r>
              <a:rPr sz="2800" dirty="0">
                <a:solidFill>
                  <a:srgbClr val="FFFFFF"/>
                </a:solidFill>
                <a:latin typeface="Cambria"/>
                <a:cs typeface="Cambria"/>
              </a:rPr>
              <a:t> </a:t>
            </a:r>
            <a:r>
              <a:rPr sz="2800" spc="-10" dirty="0">
                <a:solidFill>
                  <a:srgbClr val="FFFFFF"/>
                </a:solidFill>
                <a:latin typeface="Cambria"/>
                <a:cs typeface="Cambria"/>
              </a:rPr>
              <a:t>neurons </a:t>
            </a:r>
            <a:r>
              <a:rPr sz="2800" spc="-605" dirty="0">
                <a:solidFill>
                  <a:srgbClr val="FFFFFF"/>
                </a:solidFill>
                <a:latin typeface="Cambria"/>
                <a:cs typeface="Cambria"/>
              </a:rPr>
              <a:t> </a:t>
            </a:r>
            <a:r>
              <a:rPr sz="2800" spc="-5" dirty="0">
                <a:solidFill>
                  <a:srgbClr val="FFFFFF"/>
                </a:solidFill>
                <a:latin typeface="Cambria"/>
                <a:cs typeface="Cambria"/>
              </a:rPr>
              <a:t>connected</a:t>
            </a:r>
            <a:r>
              <a:rPr sz="2800" spc="-10" dirty="0">
                <a:solidFill>
                  <a:srgbClr val="FFFFFF"/>
                </a:solidFill>
                <a:latin typeface="Cambria"/>
                <a:cs typeface="Cambria"/>
              </a:rPr>
              <a:t> </a:t>
            </a:r>
            <a:r>
              <a:rPr sz="2800" spc="-20" dirty="0">
                <a:solidFill>
                  <a:srgbClr val="FFFFFF"/>
                </a:solidFill>
                <a:latin typeface="Cambria"/>
                <a:cs typeface="Cambria"/>
              </a:rPr>
              <a:t>to</a:t>
            </a:r>
            <a:r>
              <a:rPr sz="2800" spc="-5" dirty="0">
                <a:solidFill>
                  <a:srgbClr val="FFFFFF"/>
                </a:solidFill>
                <a:latin typeface="Cambria"/>
                <a:cs typeface="Cambria"/>
              </a:rPr>
              <a:t> its </a:t>
            </a:r>
            <a:r>
              <a:rPr sz="2800" spc="-20" dirty="0">
                <a:solidFill>
                  <a:srgbClr val="FFFFFF"/>
                </a:solidFill>
                <a:latin typeface="Cambria"/>
                <a:cs typeface="Cambria"/>
              </a:rPr>
              <a:t>axon</a:t>
            </a:r>
            <a:endParaRPr sz="2800">
              <a:latin typeface="Cambria"/>
              <a:cs typeface="Cambria"/>
            </a:endParaRPr>
          </a:p>
        </p:txBody>
      </p:sp>
      <p:sp>
        <p:nvSpPr>
          <p:cNvPr id="10" name="object 10"/>
          <p:cNvSpPr txBox="1"/>
          <p:nvPr/>
        </p:nvSpPr>
        <p:spPr>
          <a:xfrm>
            <a:off x="78739" y="6636816"/>
            <a:ext cx="1514475" cy="147955"/>
          </a:xfrm>
          <a:prstGeom prst="rect">
            <a:avLst/>
          </a:prstGeom>
        </p:spPr>
        <p:txBody>
          <a:bodyPr vert="horz" wrap="square" lIns="0" tIns="12700" rIns="0" bIns="0" rtlCol="0">
            <a:spAutoFit/>
          </a:bodyPr>
          <a:lstStyle/>
          <a:p>
            <a:pPr marL="12700">
              <a:lnSpc>
                <a:spcPct val="100000"/>
              </a:lnSpc>
              <a:spcBef>
                <a:spcPts val="100"/>
              </a:spcBef>
            </a:pPr>
            <a:r>
              <a:rPr sz="800" dirty="0">
                <a:solidFill>
                  <a:srgbClr val="FFFFFF"/>
                </a:solidFill>
                <a:latin typeface="Cambria"/>
                <a:cs typeface="Cambria"/>
              </a:rPr>
              <a:t>Pre</a:t>
            </a:r>
            <a:r>
              <a:rPr sz="800" spc="-5" dirty="0">
                <a:solidFill>
                  <a:srgbClr val="FFFFFF"/>
                </a:solidFill>
                <a:latin typeface="Cambria"/>
                <a:cs typeface="Cambria"/>
              </a:rPr>
              <a:t>p</a:t>
            </a:r>
            <a:r>
              <a:rPr sz="800" dirty="0">
                <a:solidFill>
                  <a:srgbClr val="FFFFFF"/>
                </a:solidFill>
                <a:latin typeface="Cambria"/>
                <a:cs typeface="Cambria"/>
              </a:rPr>
              <a:t>ar</a:t>
            </a:r>
            <a:r>
              <a:rPr sz="800" spc="-10" dirty="0">
                <a:solidFill>
                  <a:srgbClr val="FFFFFF"/>
                </a:solidFill>
                <a:latin typeface="Cambria"/>
                <a:cs typeface="Cambria"/>
              </a:rPr>
              <a:t>e</a:t>
            </a:r>
            <a:r>
              <a:rPr sz="800" dirty="0">
                <a:solidFill>
                  <a:srgbClr val="FFFFFF"/>
                </a:solidFill>
                <a:latin typeface="Cambria"/>
                <a:cs typeface="Cambria"/>
              </a:rPr>
              <a:t>d</a:t>
            </a:r>
            <a:r>
              <a:rPr sz="800" spc="-35" dirty="0">
                <a:solidFill>
                  <a:srgbClr val="FFFFFF"/>
                </a:solidFill>
                <a:latin typeface="Cambria"/>
                <a:cs typeface="Cambria"/>
              </a:rPr>
              <a:t> </a:t>
            </a:r>
            <a:r>
              <a:rPr sz="800" dirty="0">
                <a:solidFill>
                  <a:srgbClr val="FFFFFF"/>
                </a:solidFill>
                <a:latin typeface="Cambria"/>
                <a:cs typeface="Cambria"/>
              </a:rPr>
              <a:t>by</a:t>
            </a:r>
            <a:r>
              <a:rPr sz="800" spc="-20" dirty="0">
                <a:solidFill>
                  <a:srgbClr val="FFFFFF"/>
                </a:solidFill>
                <a:latin typeface="Cambria"/>
                <a:cs typeface="Cambria"/>
              </a:rPr>
              <a:t> </a:t>
            </a:r>
            <a:r>
              <a:rPr sz="800" dirty="0">
                <a:solidFill>
                  <a:srgbClr val="FFFFFF"/>
                </a:solidFill>
                <a:latin typeface="Cambria"/>
                <a:cs typeface="Cambria"/>
              </a:rPr>
              <a:t>Pro</a:t>
            </a:r>
            <a:r>
              <a:rPr sz="800" spc="-5" dirty="0">
                <a:solidFill>
                  <a:srgbClr val="FFFFFF"/>
                </a:solidFill>
                <a:latin typeface="Cambria"/>
                <a:cs typeface="Cambria"/>
              </a:rPr>
              <a:t>f</a:t>
            </a:r>
            <a:r>
              <a:rPr sz="800" dirty="0">
                <a:solidFill>
                  <a:srgbClr val="FFFFFF"/>
                </a:solidFill>
                <a:latin typeface="Cambria"/>
                <a:cs typeface="Cambria"/>
              </a:rPr>
              <a:t>.</a:t>
            </a:r>
            <a:r>
              <a:rPr sz="800" spc="-30" dirty="0">
                <a:solidFill>
                  <a:srgbClr val="FFFFFF"/>
                </a:solidFill>
                <a:latin typeface="Cambria"/>
                <a:cs typeface="Cambria"/>
              </a:rPr>
              <a:t> </a:t>
            </a:r>
            <a:r>
              <a:rPr sz="800" spc="-5" dirty="0">
                <a:solidFill>
                  <a:srgbClr val="FFFFFF"/>
                </a:solidFill>
                <a:latin typeface="Cambria"/>
                <a:cs typeface="Cambria"/>
              </a:rPr>
              <a:t>D</a:t>
            </a:r>
            <a:r>
              <a:rPr sz="800" dirty="0">
                <a:solidFill>
                  <a:srgbClr val="FFFFFF"/>
                </a:solidFill>
                <a:latin typeface="Cambria"/>
                <a:cs typeface="Cambria"/>
              </a:rPr>
              <a:t>r.</a:t>
            </a:r>
            <a:r>
              <a:rPr sz="800" spc="-20" dirty="0">
                <a:solidFill>
                  <a:srgbClr val="FFFFFF"/>
                </a:solidFill>
                <a:latin typeface="Cambria"/>
                <a:cs typeface="Cambria"/>
              </a:rPr>
              <a:t> </a:t>
            </a:r>
            <a:r>
              <a:rPr sz="800" dirty="0">
                <a:solidFill>
                  <a:srgbClr val="FFFFFF"/>
                </a:solidFill>
                <a:latin typeface="Cambria"/>
                <a:cs typeface="Cambria"/>
              </a:rPr>
              <a:t>Has</a:t>
            </a:r>
            <a:r>
              <a:rPr sz="800" spc="5" dirty="0">
                <a:solidFill>
                  <a:srgbClr val="FFFFFF"/>
                </a:solidFill>
                <a:latin typeface="Cambria"/>
                <a:cs typeface="Cambria"/>
              </a:rPr>
              <a:t>a</a:t>
            </a:r>
            <a:r>
              <a:rPr sz="800" dirty="0">
                <a:solidFill>
                  <a:srgbClr val="FFFFFF"/>
                </a:solidFill>
                <a:latin typeface="Cambria"/>
                <a:cs typeface="Cambria"/>
              </a:rPr>
              <a:t>n</a:t>
            </a:r>
            <a:r>
              <a:rPr sz="800" spc="-15" dirty="0">
                <a:solidFill>
                  <a:srgbClr val="FFFFFF"/>
                </a:solidFill>
                <a:latin typeface="Cambria"/>
                <a:cs typeface="Cambria"/>
              </a:rPr>
              <a:t> </a:t>
            </a:r>
            <a:r>
              <a:rPr sz="800" dirty="0">
                <a:solidFill>
                  <a:srgbClr val="FFFFFF"/>
                </a:solidFill>
                <a:latin typeface="Cambria"/>
                <a:cs typeface="Cambria"/>
              </a:rPr>
              <a:t>AMCA</a:t>
            </a:r>
            <a:endParaRPr sz="800">
              <a:latin typeface="Cambria"/>
              <a:cs typeface="Cambria"/>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11916536" y="6501180"/>
            <a:ext cx="193040" cy="208279"/>
          </a:xfrm>
          <a:prstGeom prst="rect">
            <a:avLst/>
          </a:prstGeom>
        </p:spPr>
        <p:txBody>
          <a:bodyPr vert="horz" wrap="square" lIns="0" tIns="12700" rIns="0" bIns="0" rtlCol="0">
            <a:spAutoFit/>
          </a:bodyPr>
          <a:lstStyle/>
          <a:p>
            <a:pPr marL="12700">
              <a:lnSpc>
                <a:spcPct val="100000"/>
              </a:lnSpc>
              <a:spcBef>
                <a:spcPts val="100"/>
              </a:spcBef>
            </a:pPr>
            <a:r>
              <a:rPr sz="1200" spc="-5" dirty="0">
                <a:solidFill>
                  <a:srgbClr val="888888"/>
                </a:solidFill>
                <a:latin typeface="Cambria"/>
                <a:cs typeface="Cambria"/>
              </a:rPr>
              <a:t>20</a:t>
            </a:r>
            <a:endParaRPr sz="1200">
              <a:latin typeface="Cambria"/>
              <a:cs typeface="Cambria"/>
            </a:endParaRPr>
          </a:p>
        </p:txBody>
      </p:sp>
      <p:sp>
        <p:nvSpPr>
          <p:cNvPr id="4" name="object 4"/>
          <p:cNvSpPr/>
          <p:nvPr/>
        </p:nvSpPr>
        <p:spPr>
          <a:xfrm>
            <a:off x="6529578" y="3310890"/>
            <a:ext cx="838200" cy="838200"/>
          </a:xfrm>
          <a:custGeom>
            <a:avLst/>
            <a:gdLst/>
            <a:ahLst/>
            <a:cxnLst/>
            <a:rect l="l" t="t" r="r" b="b"/>
            <a:pathLst>
              <a:path w="838200" h="838200">
                <a:moveTo>
                  <a:pt x="0" y="419100"/>
                </a:moveTo>
                <a:lnTo>
                  <a:pt x="2818" y="370213"/>
                </a:lnTo>
                <a:lnTo>
                  <a:pt x="11065" y="322985"/>
                </a:lnTo>
                <a:lnTo>
                  <a:pt x="24426" y="277731"/>
                </a:lnTo>
                <a:lnTo>
                  <a:pt x="42587" y="234764"/>
                </a:lnTo>
                <a:lnTo>
                  <a:pt x="65234" y="194399"/>
                </a:lnTo>
                <a:lnTo>
                  <a:pt x="92053" y="156949"/>
                </a:lnTo>
                <a:lnTo>
                  <a:pt x="122729" y="122729"/>
                </a:lnTo>
                <a:lnTo>
                  <a:pt x="156949" y="92053"/>
                </a:lnTo>
                <a:lnTo>
                  <a:pt x="194399" y="65234"/>
                </a:lnTo>
                <a:lnTo>
                  <a:pt x="234764" y="42587"/>
                </a:lnTo>
                <a:lnTo>
                  <a:pt x="277731" y="24426"/>
                </a:lnTo>
                <a:lnTo>
                  <a:pt x="322985" y="11065"/>
                </a:lnTo>
                <a:lnTo>
                  <a:pt x="370213" y="2818"/>
                </a:lnTo>
                <a:lnTo>
                  <a:pt x="419100" y="0"/>
                </a:lnTo>
                <a:lnTo>
                  <a:pt x="467986" y="2818"/>
                </a:lnTo>
                <a:lnTo>
                  <a:pt x="515214" y="11065"/>
                </a:lnTo>
                <a:lnTo>
                  <a:pt x="560468" y="24426"/>
                </a:lnTo>
                <a:lnTo>
                  <a:pt x="603435" y="42587"/>
                </a:lnTo>
                <a:lnTo>
                  <a:pt x="643800" y="65234"/>
                </a:lnTo>
                <a:lnTo>
                  <a:pt x="681250" y="92053"/>
                </a:lnTo>
                <a:lnTo>
                  <a:pt x="715470" y="122729"/>
                </a:lnTo>
                <a:lnTo>
                  <a:pt x="746146" y="156949"/>
                </a:lnTo>
                <a:lnTo>
                  <a:pt x="772965" y="194399"/>
                </a:lnTo>
                <a:lnTo>
                  <a:pt x="795612" y="234764"/>
                </a:lnTo>
                <a:lnTo>
                  <a:pt x="813773" y="277731"/>
                </a:lnTo>
                <a:lnTo>
                  <a:pt x="827134" y="322985"/>
                </a:lnTo>
                <a:lnTo>
                  <a:pt x="835381" y="370213"/>
                </a:lnTo>
                <a:lnTo>
                  <a:pt x="838200" y="419100"/>
                </a:lnTo>
                <a:lnTo>
                  <a:pt x="835381" y="467986"/>
                </a:lnTo>
                <a:lnTo>
                  <a:pt x="827134" y="515214"/>
                </a:lnTo>
                <a:lnTo>
                  <a:pt x="813773" y="560468"/>
                </a:lnTo>
                <a:lnTo>
                  <a:pt x="795612" y="603435"/>
                </a:lnTo>
                <a:lnTo>
                  <a:pt x="772965" y="643800"/>
                </a:lnTo>
                <a:lnTo>
                  <a:pt x="746146" y="681250"/>
                </a:lnTo>
                <a:lnTo>
                  <a:pt x="715470" y="715470"/>
                </a:lnTo>
                <a:lnTo>
                  <a:pt x="681250" y="746146"/>
                </a:lnTo>
                <a:lnTo>
                  <a:pt x="643800" y="772965"/>
                </a:lnTo>
                <a:lnTo>
                  <a:pt x="603435" y="795612"/>
                </a:lnTo>
                <a:lnTo>
                  <a:pt x="560468" y="813773"/>
                </a:lnTo>
                <a:lnTo>
                  <a:pt x="515214" y="827134"/>
                </a:lnTo>
                <a:lnTo>
                  <a:pt x="467986" y="835381"/>
                </a:lnTo>
                <a:lnTo>
                  <a:pt x="419100" y="838200"/>
                </a:lnTo>
                <a:lnTo>
                  <a:pt x="370213" y="835381"/>
                </a:lnTo>
                <a:lnTo>
                  <a:pt x="322985" y="827134"/>
                </a:lnTo>
                <a:lnTo>
                  <a:pt x="277731" y="813773"/>
                </a:lnTo>
                <a:lnTo>
                  <a:pt x="234764" y="795612"/>
                </a:lnTo>
                <a:lnTo>
                  <a:pt x="194399" y="772965"/>
                </a:lnTo>
                <a:lnTo>
                  <a:pt x="156949" y="746146"/>
                </a:lnTo>
                <a:lnTo>
                  <a:pt x="122729" y="715470"/>
                </a:lnTo>
                <a:lnTo>
                  <a:pt x="92053" y="681250"/>
                </a:lnTo>
                <a:lnTo>
                  <a:pt x="65234" y="643800"/>
                </a:lnTo>
                <a:lnTo>
                  <a:pt x="42587" y="603435"/>
                </a:lnTo>
                <a:lnTo>
                  <a:pt x="24426" y="560468"/>
                </a:lnTo>
                <a:lnTo>
                  <a:pt x="11065" y="515214"/>
                </a:lnTo>
                <a:lnTo>
                  <a:pt x="2818" y="467986"/>
                </a:lnTo>
                <a:lnTo>
                  <a:pt x="0" y="419100"/>
                </a:lnTo>
                <a:close/>
              </a:path>
            </a:pathLst>
          </a:custGeom>
          <a:ln w="19050">
            <a:solidFill>
              <a:srgbClr val="FFFFFF"/>
            </a:solidFill>
          </a:ln>
        </p:spPr>
        <p:txBody>
          <a:bodyPr wrap="square" lIns="0" tIns="0" rIns="0" bIns="0" rtlCol="0"/>
          <a:lstStyle/>
          <a:p>
            <a:endParaRPr/>
          </a:p>
        </p:txBody>
      </p:sp>
      <p:sp>
        <p:nvSpPr>
          <p:cNvPr id="5" name="object 5"/>
          <p:cNvSpPr txBox="1"/>
          <p:nvPr/>
        </p:nvSpPr>
        <p:spPr>
          <a:xfrm>
            <a:off x="6755638" y="3263900"/>
            <a:ext cx="386715" cy="756920"/>
          </a:xfrm>
          <a:prstGeom prst="rect">
            <a:avLst/>
          </a:prstGeom>
        </p:spPr>
        <p:txBody>
          <a:bodyPr vert="horz" wrap="square" lIns="0" tIns="12700" rIns="0" bIns="0" rtlCol="0">
            <a:spAutoFit/>
          </a:bodyPr>
          <a:lstStyle/>
          <a:p>
            <a:pPr marL="12700">
              <a:lnSpc>
                <a:spcPct val="100000"/>
              </a:lnSpc>
              <a:spcBef>
                <a:spcPts val="100"/>
              </a:spcBef>
            </a:pPr>
            <a:r>
              <a:rPr sz="4800" dirty="0">
                <a:solidFill>
                  <a:srgbClr val="FFFFFF"/>
                </a:solidFill>
                <a:latin typeface="Symbol"/>
                <a:cs typeface="Symbol"/>
              </a:rPr>
              <a:t></a:t>
            </a:r>
            <a:endParaRPr sz="4800">
              <a:latin typeface="Symbol"/>
              <a:cs typeface="Symbol"/>
            </a:endParaRPr>
          </a:p>
        </p:txBody>
      </p:sp>
      <p:grpSp>
        <p:nvGrpSpPr>
          <p:cNvPr id="6" name="object 6"/>
          <p:cNvGrpSpPr/>
          <p:nvPr/>
        </p:nvGrpSpPr>
        <p:grpSpPr>
          <a:xfrm>
            <a:off x="4913757" y="1414652"/>
            <a:ext cx="2055495" cy="2064385"/>
            <a:chOff x="4913757" y="1414652"/>
            <a:chExt cx="2055495" cy="2064385"/>
          </a:xfrm>
        </p:grpSpPr>
        <p:sp>
          <p:nvSpPr>
            <p:cNvPr id="7" name="object 7"/>
            <p:cNvSpPr/>
            <p:nvPr/>
          </p:nvSpPr>
          <p:spPr>
            <a:xfrm>
              <a:off x="6292469" y="1840356"/>
              <a:ext cx="676275" cy="1638935"/>
            </a:xfrm>
            <a:custGeom>
              <a:avLst/>
              <a:gdLst/>
              <a:ahLst/>
              <a:cxnLst/>
              <a:rect l="l" t="t" r="r" b="b"/>
              <a:pathLst>
                <a:path w="676275" h="1638935">
                  <a:moveTo>
                    <a:pt x="356476" y="1496568"/>
                  </a:moveTo>
                  <a:lnTo>
                    <a:pt x="327266" y="1559102"/>
                  </a:lnTo>
                  <a:lnTo>
                    <a:pt x="17018" y="931418"/>
                  </a:lnTo>
                  <a:lnTo>
                    <a:pt x="0" y="939800"/>
                  </a:lnTo>
                  <a:lnTo>
                    <a:pt x="310197" y="1567637"/>
                  </a:lnTo>
                  <a:lnTo>
                    <a:pt x="242697" y="1552829"/>
                  </a:lnTo>
                  <a:lnTo>
                    <a:pt x="355854" y="1638554"/>
                  </a:lnTo>
                  <a:lnTo>
                    <a:pt x="356133" y="1574419"/>
                  </a:lnTo>
                  <a:lnTo>
                    <a:pt x="356476" y="1496568"/>
                  </a:lnTo>
                  <a:close/>
                </a:path>
                <a:path w="676275" h="1638935">
                  <a:moveTo>
                    <a:pt x="676275" y="1330452"/>
                  </a:moveTo>
                  <a:lnTo>
                    <a:pt x="638352" y="1388249"/>
                  </a:lnTo>
                  <a:lnTo>
                    <a:pt x="185166" y="0"/>
                  </a:lnTo>
                  <a:lnTo>
                    <a:pt x="167132" y="5842"/>
                  </a:lnTo>
                  <a:lnTo>
                    <a:pt x="620141" y="1394066"/>
                  </a:lnTo>
                  <a:lnTo>
                    <a:pt x="555498" y="1369822"/>
                  </a:lnTo>
                  <a:lnTo>
                    <a:pt x="655320" y="1470914"/>
                  </a:lnTo>
                  <a:lnTo>
                    <a:pt x="665683" y="1401445"/>
                  </a:lnTo>
                  <a:lnTo>
                    <a:pt x="676275" y="1330452"/>
                  </a:lnTo>
                  <a:close/>
                </a:path>
              </a:pathLst>
            </a:custGeom>
            <a:solidFill>
              <a:srgbClr val="FFFFFF"/>
            </a:solidFill>
          </p:spPr>
          <p:txBody>
            <a:bodyPr wrap="square" lIns="0" tIns="0" rIns="0" bIns="0" rtlCol="0"/>
            <a:lstStyle/>
            <a:p>
              <a:endParaRPr/>
            </a:p>
          </p:txBody>
        </p:sp>
        <p:sp>
          <p:nvSpPr>
            <p:cNvPr id="8" name="object 8"/>
            <p:cNvSpPr/>
            <p:nvPr/>
          </p:nvSpPr>
          <p:spPr>
            <a:xfrm>
              <a:off x="4923282" y="1424177"/>
              <a:ext cx="838200" cy="838200"/>
            </a:xfrm>
            <a:custGeom>
              <a:avLst/>
              <a:gdLst/>
              <a:ahLst/>
              <a:cxnLst/>
              <a:rect l="l" t="t" r="r" b="b"/>
              <a:pathLst>
                <a:path w="838200" h="838200">
                  <a:moveTo>
                    <a:pt x="0" y="419100"/>
                  </a:moveTo>
                  <a:lnTo>
                    <a:pt x="2818" y="370213"/>
                  </a:lnTo>
                  <a:lnTo>
                    <a:pt x="11065" y="322985"/>
                  </a:lnTo>
                  <a:lnTo>
                    <a:pt x="24426" y="277731"/>
                  </a:lnTo>
                  <a:lnTo>
                    <a:pt x="42587" y="234764"/>
                  </a:lnTo>
                  <a:lnTo>
                    <a:pt x="65234" y="194399"/>
                  </a:lnTo>
                  <a:lnTo>
                    <a:pt x="92053" y="156949"/>
                  </a:lnTo>
                  <a:lnTo>
                    <a:pt x="122729" y="122729"/>
                  </a:lnTo>
                  <a:lnTo>
                    <a:pt x="156949" y="92053"/>
                  </a:lnTo>
                  <a:lnTo>
                    <a:pt x="194399" y="65234"/>
                  </a:lnTo>
                  <a:lnTo>
                    <a:pt x="234764" y="42587"/>
                  </a:lnTo>
                  <a:lnTo>
                    <a:pt x="277731" y="24426"/>
                  </a:lnTo>
                  <a:lnTo>
                    <a:pt x="322985" y="11065"/>
                  </a:lnTo>
                  <a:lnTo>
                    <a:pt x="370213" y="2818"/>
                  </a:lnTo>
                  <a:lnTo>
                    <a:pt x="419100" y="0"/>
                  </a:lnTo>
                  <a:lnTo>
                    <a:pt x="467986" y="2818"/>
                  </a:lnTo>
                  <a:lnTo>
                    <a:pt x="515214" y="11065"/>
                  </a:lnTo>
                  <a:lnTo>
                    <a:pt x="560468" y="24426"/>
                  </a:lnTo>
                  <a:lnTo>
                    <a:pt x="603435" y="42587"/>
                  </a:lnTo>
                  <a:lnTo>
                    <a:pt x="643800" y="65234"/>
                  </a:lnTo>
                  <a:lnTo>
                    <a:pt x="681250" y="92053"/>
                  </a:lnTo>
                  <a:lnTo>
                    <a:pt x="715470" y="122729"/>
                  </a:lnTo>
                  <a:lnTo>
                    <a:pt x="746146" y="156949"/>
                  </a:lnTo>
                  <a:lnTo>
                    <a:pt x="772965" y="194399"/>
                  </a:lnTo>
                  <a:lnTo>
                    <a:pt x="795612" y="234764"/>
                  </a:lnTo>
                  <a:lnTo>
                    <a:pt x="813773" y="277731"/>
                  </a:lnTo>
                  <a:lnTo>
                    <a:pt x="827134" y="322985"/>
                  </a:lnTo>
                  <a:lnTo>
                    <a:pt x="835381" y="370213"/>
                  </a:lnTo>
                  <a:lnTo>
                    <a:pt x="838200" y="419100"/>
                  </a:lnTo>
                  <a:lnTo>
                    <a:pt x="835381" y="467986"/>
                  </a:lnTo>
                  <a:lnTo>
                    <a:pt x="827134" y="515214"/>
                  </a:lnTo>
                  <a:lnTo>
                    <a:pt x="813773" y="560468"/>
                  </a:lnTo>
                  <a:lnTo>
                    <a:pt x="795612" y="603435"/>
                  </a:lnTo>
                  <a:lnTo>
                    <a:pt x="772965" y="643800"/>
                  </a:lnTo>
                  <a:lnTo>
                    <a:pt x="746146" y="681250"/>
                  </a:lnTo>
                  <a:lnTo>
                    <a:pt x="715470" y="715470"/>
                  </a:lnTo>
                  <a:lnTo>
                    <a:pt x="681250" y="746146"/>
                  </a:lnTo>
                  <a:lnTo>
                    <a:pt x="643800" y="772965"/>
                  </a:lnTo>
                  <a:lnTo>
                    <a:pt x="603435" y="795612"/>
                  </a:lnTo>
                  <a:lnTo>
                    <a:pt x="560468" y="813773"/>
                  </a:lnTo>
                  <a:lnTo>
                    <a:pt x="515214" y="827134"/>
                  </a:lnTo>
                  <a:lnTo>
                    <a:pt x="467986" y="835381"/>
                  </a:lnTo>
                  <a:lnTo>
                    <a:pt x="419100" y="838200"/>
                  </a:lnTo>
                  <a:lnTo>
                    <a:pt x="370213" y="835381"/>
                  </a:lnTo>
                  <a:lnTo>
                    <a:pt x="322985" y="827134"/>
                  </a:lnTo>
                  <a:lnTo>
                    <a:pt x="277731" y="813773"/>
                  </a:lnTo>
                  <a:lnTo>
                    <a:pt x="234764" y="795612"/>
                  </a:lnTo>
                  <a:lnTo>
                    <a:pt x="194399" y="772965"/>
                  </a:lnTo>
                  <a:lnTo>
                    <a:pt x="156949" y="746146"/>
                  </a:lnTo>
                  <a:lnTo>
                    <a:pt x="122729" y="715470"/>
                  </a:lnTo>
                  <a:lnTo>
                    <a:pt x="92053" y="681250"/>
                  </a:lnTo>
                  <a:lnTo>
                    <a:pt x="65234" y="643800"/>
                  </a:lnTo>
                  <a:lnTo>
                    <a:pt x="42587" y="603435"/>
                  </a:lnTo>
                  <a:lnTo>
                    <a:pt x="24426" y="560468"/>
                  </a:lnTo>
                  <a:lnTo>
                    <a:pt x="11065" y="515214"/>
                  </a:lnTo>
                  <a:lnTo>
                    <a:pt x="2818" y="467986"/>
                  </a:lnTo>
                  <a:lnTo>
                    <a:pt x="0" y="419100"/>
                  </a:lnTo>
                  <a:close/>
                </a:path>
              </a:pathLst>
            </a:custGeom>
            <a:ln w="19050">
              <a:solidFill>
                <a:srgbClr val="FFFFFF"/>
              </a:solidFill>
            </a:ln>
          </p:spPr>
          <p:txBody>
            <a:bodyPr wrap="square" lIns="0" tIns="0" rIns="0" bIns="0" rtlCol="0"/>
            <a:lstStyle/>
            <a:p>
              <a:endParaRPr/>
            </a:p>
          </p:txBody>
        </p:sp>
      </p:grpSp>
      <p:sp>
        <p:nvSpPr>
          <p:cNvPr id="9" name="object 9"/>
          <p:cNvSpPr txBox="1"/>
          <p:nvPr/>
        </p:nvSpPr>
        <p:spPr>
          <a:xfrm>
            <a:off x="4976876" y="1545463"/>
            <a:ext cx="307340" cy="482600"/>
          </a:xfrm>
          <a:prstGeom prst="rect">
            <a:avLst/>
          </a:prstGeom>
        </p:spPr>
        <p:txBody>
          <a:bodyPr vert="horz" wrap="square" lIns="0" tIns="12700" rIns="0" bIns="0" rtlCol="0">
            <a:spAutoFit/>
          </a:bodyPr>
          <a:lstStyle/>
          <a:p>
            <a:pPr marL="12700">
              <a:lnSpc>
                <a:spcPct val="100000"/>
              </a:lnSpc>
              <a:spcBef>
                <a:spcPts val="100"/>
              </a:spcBef>
            </a:pPr>
            <a:r>
              <a:rPr sz="3000" dirty="0">
                <a:solidFill>
                  <a:srgbClr val="FFFFFF"/>
                </a:solidFill>
                <a:latin typeface="Cambria Math"/>
                <a:cs typeface="Cambria Math"/>
              </a:rPr>
              <a:t>𝑤</a:t>
            </a:r>
            <a:endParaRPr sz="3000">
              <a:latin typeface="Cambria Math"/>
              <a:cs typeface="Cambria Math"/>
            </a:endParaRPr>
          </a:p>
        </p:txBody>
      </p:sp>
      <p:sp>
        <p:nvSpPr>
          <p:cNvPr id="10" name="object 10"/>
          <p:cNvSpPr txBox="1"/>
          <p:nvPr/>
        </p:nvSpPr>
        <p:spPr>
          <a:xfrm>
            <a:off x="5246623" y="1725294"/>
            <a:ext cx="359410" cy="360680"/>
          </a:xfrm>
          <a:prstGeom prst="rect">
            <a:avLst/>
          </a:prstGeom>
        </p:spPr>
        <p:txBody>
          <a:bodyPr vert="horz" wrap="square" lIns="0" tIns="12065" rIns="0" bIns="0" rtlCol="0">
            <a:spAutoFit/>
          </a:bodyPr>
          <a:lstStyle/>
          <a:p>
            <a:pPr marL="12700">
              <a:lnSpc>
                <a:spcPct val="100000"/>
              </a:lnSpc>
              <a:spcBef>
                <a:spcPts val="95"/>
              </a:spcBef>
            </a:pPr>
            <a:r>
              <a:rPr sz="2200" spc="204" dirty="0">
                <a:solidFill>
                  <a:srgbClr val="FFFFFF"/>
                </a:solidFill>
                <a:latin typeface="Cambria Math"/>
                <a:cs typeface="Cambria Math"/>
              </a:rPr>
              <a:t>𝑘</a:t>
            </a:r>
            <a:r>
              <a:rPr sz="2200" spc="225" dirty="0">
                <a:solidFill>
                  <a:srgbClr val="FFFFFF"/>
                </a:solidFill>
                <a:latin typeface="Cambria Math"/>
                <a:cs typeface="Cambria Math"/>
              </a:rPr>
              <a:t>𝑜</a:t>
            </a:r>
            <a:endParaRPr sz="2200">
              <a:latin typeface="Cambria Math"/>
              <a:cs typeface="Cambria Math"/>
            </a:endParaRPr>
          </a:p>
        </p:txBody>
      </p:sp>
      <p:sp>
        <p:nvSpPr>
          <p:cNvPr id="11" name="object 11"/>
          <p:cNvSpPr/>
          <p:nvPr/>
        </p:nvSpPr>
        <p:spPr>
          <a:xfrm>
            <a:off x="4918709" y="2356866"/>
            <a:ext cx="838200" cy="838200"/>
          </a:xfrm>
          <a:custGeom>
            <a:avLst/>
            <a:gdLst/>
            <a:ahLst/>
            <a:cxnLst/>
            <a:rect l="l" t="t" r="r" b="b"/>
            <a:pathLst>
              <a:path w="838200" h="838200">
                <a:moveTo>
                  <a:pt x="0" y="419100"/>
                </a:moveTo>
                <a:lnTo>
                  <a:pt x="2818" y="370213"/>
                </a:lnTo>
                <a:lnTo>
                  <a:pt x="11065" y="322985"/>
                </a:lnTo>
                <a:lnTo>
                  <a:pt x="24426" y="277731"/>
                </a:lnTo>
                <a:lnTo>
                  <a:pt x="42587" y="234764"/>
                </a:lnTo>
                <a:lnTo>
                  <a:pt x="65234" y="194399"/>
                </a:lnTo>
                <a:lnTo>
                  <a:pt x="92053" y="156949"/>
                </a:lnTo>
                <a:lnTo>
                  <a:pt x="122729" y="122729"/>
                </a:lnTo>
                <a:lnTo>
                  <a:pt x="156949" y="92053"/>
                </a:lnTo>
                <a:lnTo>
                  <a:pt x="194399" y="65234"/>
                </a:lnTo>
                <a:lnTo>
                  <a:pt x="234764" y="42587"/>
                </a:lnTo>
                <a:lnTo>
                  <a:pt x="277731" y="24426"/>
                </a:lnTo>
                <a:lnTo>
                  <a:pt x="322985" y="11065"/>
                </a:lnTo>
                <a:lnTo>
                  <a:pt x="370213" y="2818"/>
                </a:lnTo>
                <a:lnTo>
                  <a:pt x="419100" y="0"/>
                </a:lnTo>
                <a:lnTo>
                  <a:pt x="467986" y="2818"/>
                </a:lnTo>
                <a:lnTo>
                  <a:pt x="515214" y="11065"/>
                </a:lnTo>
                <a:lnTo>
                  <a:pt x="560468" y="24426"/>
                </a:lnTo>
                <a:lnTo>
                  <a:pt x="603435" y="42587"/>
                </a:lnTo>
                <a:lnTo>
                  <a:pt x="643800" y="65234"/>
                </a:lnTo>
                <a:lnTo>
                  <a:pt x="681250" y="92053"/>
                </a:lnTo>
                <a:lnTo>
                  <a:pt x="715470" y="122729"/>
                </a:lnTo>
                <a:lnTo>
                  <a:pt x="746146" y="156949"/>
                </a:lnTo>
                <a:lnTo>
                  <a:pt x="772965" y="194399"/>
                </a:lnTo>
                <a:lnTo>
                  <a:pt x="795612" y="234764"/>
                </a:lnTo>
                <a:lnTo>
                  <a:pt x="813773" y="277731"/>
                </a:lnTo>
                <a:lnTo>
                  <a:pt x="827134" y="322985"/>
                </a:lnTo>
                <a:lnTo>
                  <a:pt x="835381" y="370213"/>
                </a:lnTo>
                <a:lnTo>
                  <a:pt x="838200" y="419100"/>
                </a:lnTo>
                <a:lnTo>
                  <a:pt x="835381" y="467986"/>
                </a:lnTo>
                <a:lnTo>
                  <a:pt x="827134" y="515214"/>
                </a:lnTo>
                <a:lnTo>
                  <a:pt x="813773" y="560468"/>
                </a:lnTo>
                <a:lnTo>
                  <a:pt x="795612" y="603435"/>
                </a:lnTo>
                <a:lnTo>
                  <a:pt x="772965" y="643800"/>
                </a:lnTo>
                <a:lnTo>
                  <a:pt x="746146" y="681250"/>
                </a:lnTo>
                <a:lnTo>
                  <a:pt x="715470" y="715470"/>
                </a:lnTo>
                <a:lnTo>
                  <a:pt x="681250" y="746146"/>
                </a:lnTo>
                <a:lnTo>
                  <a:pt x="643800" y="772965"/>
                </a:lnTo>
                <a:lnTo>
                  <a:pt x="603435" y="795612"/>
                </a:lnTo>
                <a:lnTo>
                  <a:pt x="560468" y="813773"/>
                </a:lnTo>
                <a:lnTo>
                  <a:pt x="515214" y="827134"/>
                </a:lnTo>
                <a:lnTo>
                  <a:pt x="467986" y="835381"/>
                </a:lnTo>
                <a:lnTo>
                  <a:pt x="419100" y="838200"/>
                </a:lnTo>
                <a:lnTo>
                  <a:pt x="370213" y="835381"/>
                </a:lnTo>
                <a:lnTo>
                  <a:pt x="322985" y="827134"/>
                </a:lnTo>
                <a:lnTo>
                  <a:pt x="277731" y="813773"/>
                </a:lnTo>
                <a:lnTo>
                  <a:pt x="234764" y="795612"/>
                </a:lnTo>
                <a:lnTo>
                  <a:pt x="194399" y="772965"/>
                </a:lnTo>
                <a:lnTo>
                  <a:pt x="156949" y="746146"/>
                </a:lnTo>
                <a:lnTo>
                  <a:pt x="122729" y="715470"/>
                </a:lnTo>
                <a:lnTo>
                  <a:pt x="92053" y="681250"/>
                </a:lnTo>
                <a:lnTo>
                  <a:pt x="65234" y="643800"/>
                </a:lnTo>
                <a:lnTo>
                  <a:pt x="42587" y="603435"/>
                </a:lnTo>
                <a:lnTo>
                  <a:pt x="24426" y="560468"/>
                </a:lnTo>
                <a:lnTo>
                  <a:pt x="11065" y="515214"/>
                </a:lnTo>
                <a:lnTo>
                  <a:pt x="2818" y="467986"/>
                </a:lnTo>
                <a:lnTo>
                  <a:pt x="0" y="419100"/>
                </a:lnTo>
                <a:close/>
              </a:path>
            </a:pathLst>
          </a:custGeom>
          <a:ln w="19050">
            <a:solidFill>
              <a:srgbClr val="FFFFFF"/>
            </a:solidFill>
          </a:ln>
        </p:spPr>
        <p:txBody>
          <a:bodyPr wrap="square" lIns="0" tIns="0" rIns="0" bIns="0" rtlCol="0"/>
          <a:lstStyle/>
          <a:p>
            <a:endParaRPr/>
          </a:p>
        </p:txBody>
      </p:sp>
      <p:sp>
        <p:nvSpPr>
          <p:cNvPr id="12" name="object 12"/>
          <p:cNvSpPr txBox="1"/>
          <p:nvPr/>
        </p:nvSpPr>
        <p:spPr>
          <a:xfrm>
            <a:off x="4951221" y="2555494"/>
            <a:ext cx="677545" cy="482600"/>
          </a:xfrm>
          <a:prstGeom prst="rect">
            <a:avLst/>
          </a:prstGeom>
        </p:spPr>
        <p:txBody>
          <a:bodyPr vert="horz" wrap="square" lIns="0" tIns="12700" rIns="0" bIns="0" rtlCol="0">
            <a:spAutoFit/>
          </a:bodyPr>
          <a:lstStyle/>
          <a:p>
            <a:pPr marL="38100">
              <a:lnSpc>
                <a:spcPct val="100000"/>
              </a:lnSpc>
              <a:spcBef>
                <a:spcPts val="100"/>
              </a:spcBef>
            </a:pPr>
            <a:r>
              <a:rPr sz="4500" spc="30" baseline="11111" dirty="0">
                <a:solidFill>
                  <a:srgbClr val="FFFFFF"/>
                </a:solidFill>
                <a:latin typeface="Cambria Math"/>
                <a:cs typeface="Cambria Math"/>
              </a:rPr>
              <a:t>𝑤</a:t>
            </a:r>
            <a:r>
              <a:rPr sz="2200" spc="20" dirty="0">
                <a:solidFill>
                  <a:srgbClr val="FFFFFF"/>
                </a:solidFill>
                <a:latin typeface="Cambria Math"/>
                <a:cs typeface="Cambria Math"/>
              </a:rPr>
              <a:t>𝑘1</a:t>
            </a:r>
            <a:endParaRPr sz="2200">
              <a:latin typeface="Cambria Math"/>
              <a:cs typeface="Cambria Math"/>
            </a:endParaRPr>
          </a:p>
        </p:txBody>
      </p:sp>
      <p:grpSp>
        <p:nvGrpSpPr>
          <p:cNvPr id="13" name="object 13"/>
          <p:cNvGrpSpPr/>
          <p:nvPr/>
        </p:nvGrpSpPr>
        <p:grpSpPr>
          <a:xfrm>
            <a:off x="4150486" y="1768982"/>
            <a:ext cx="5743575" cy="4125595"/>
            <a:chOff x="4150486" y="1768982"/>
            <a:chExt cx="5743575" cy="4125595"/>
          </a:xfrm>
        </p:grpSpPr>
        <p:sp>
          <p:nvSpPr>
            <p:cNvPr id="14" name="object 14"/>
            <p:cNvSpPr/>
            <p:nvPr/>
          </p:nvSpPr>
          <p:spPr>
            <a:xfrm>
              <a:off x="4923281" y="3312413"/>
              <a:ext cx="838200" cy="838200"/>
            </a:xfrm>
            <a:custGeom>
              <a:avLst/>
              <a:gdLst/>
              <a:ahLst/>
              <a:cxnLst/>
              <a:rect l="l" t="t" r="r" b="b"/>
              <a:pathLst>
                <a:path w="838200" h="838200">
                  <a:moveTo>
                    <a:pt x="0" y="419100"/>
                  </a:moveTo>
                  <a:lnTo>
                    <a:pt x="2818" y="370213"/>
                  </a:lnTo>
                  <a:lnTo>
                    <a:pt x="11065" y="322985"/>
                  </a:lnTo>
                  <a:lnTo>
                    <a:pt x="24426" y="277731"/>
                  </a:lnTo>
                  <a:lnTo>
                    <a:pt x="42587" y="234764"/>
                  </a:lnTo>
                  <a:lnTo>
                    <a:pt x="65234" y="194399"/>
                  </a:lnTo>
                  <a:lnTo>
                    <a:pt x="92053" y="156949"/>
                  </a:lnTo>
                  <a:lnTo>
                    <a:pt x="122729" y="122729"/>
                  </a:lnTo>
                  <a:lnTo>
                    <a:pt x="156949" y="92053"/>
                  </a:lnTo>
                  <a:lnTo>
                    <a:pt x="194399" y="65234"/>
                  </a:lnTo>
                  <a:lnTo>
                    <a:pt x="234764" y="42587"/>
                  </a:lnTo>
                  <a:lnTo>
                    <a:pt x="277731" y="24426"/>
                  </a:lnTo>
                  <a:lnTo>
                    <a:pt x="322985" y="11065"/>
                  </a:lnTo>
                  <a:lnTo>
                    <a:pt x="370213" y="2818"/>
                  </a:lnTo>
                  <a:lnTo>
                    <a:pt x="419100" y="0"/>
                  </a:lnTo>
                  <a:lnTo>
                    <a:pt x="467986" y="2818"/>
                  </a:lnTo>
                  <a:lnTo>
                    <a:pt x="515214" y="11065"/>
                  </a:lnTo>
                  <a:lnTo>
                    <a:pt x="560468" y="24426"/>
                  </a:lnTo>
                  <a:lnTo>
                    <a:pt x="603435" y="42587"/>
                  </a:lnTo>
                  <a:lnTo>
                    <a:pt x="643800" y="65234"/>
                  </a:lnTo>
                  <a:lnTo>
                    <a:pt x="681250" y="92053"/>
                  </a:lnTo>
                  <a:lnTo>
                    <a:pt x="715470" y="122729"/>
                  </a:lnTo>
                  <a:lnTo>
                    <a:pt x="746146" y="156949"/>
                  </a:lnTo>
                  <a:lnTo>
                    <a:pt x="772965" y="194399"/>
                  </a:lnTo>
                  <a:lnTo>
                    <a:pt x="795612" y="234764"/>
                  </a:lnTo>
                  <a:lnTo>
                    <a:pt x="813773" y="277731"/>
                  </a:lnTo>
                  <a:lnTo>
                    <a:pt x="827134" y="322985"/>
                  </a:lnTo>
                  <a:lnTo>
                    <a:pt x="835381" y="370213"/>
                  </a:lnTo>
                  <a:lnTo>
                    <a:pt x="838200" y="419100"/>
                  </a:lnTo>
                  <a:lnTo>
                    <a:pt x="835381" y="467986"/>
                  </a:lnTo>
                  <a:lnTo>
                    <a:pt x="827134" y="515214"/>
                  </a:lnTo>
                  <a:lnTo>
                    <a:pt x="813773" y="560468"/>
                  </a:lnTo>
                  <a:lnTo>
                    <a:pt x="795612" y="603435"/>
                  </a:lnTo>
                  <a:lnTo>
                    <a:pt x="772965" y="643800"/>
                  </a:lnTo>
                  <a:lnTo>
                    <a:pt x="746146" y="681250"/>
                  </a:lnTo>
                  <a:lnTo>
                    <a:pt x="715470" y="715470"/>
                  </a:lnTo>
                  <a:lnTo>
                    <a:pt x="681250" y="746146"/>
                  </a:lnTo>
                  <a:lnTo>
                    <a:pt x="643800" y="772965"/>
                  </a:lnTo>
                  <a:lnTo>
                    <a:pt x="603435" y="795612"/>
                  </a:lnTo>
                  <a:lnTo>
                    <a:pt x="560468" y="813773"/>
                  </a:lnTo>
                  <a:lnTo>
                    <a:pt x="515214" y="827134"/>
                  </a:lnTo>
                  <a:lnTo>
                    <a:pt x="467986" y="835381"/>
                  </a:lnTo>
                  <a:lnTo>
                    <a:pt x="419100" y="838200"/>
                  </a:lnTo>
                  <a:lnTo>
                    <a:pt x="370213" y="835381"/>
                  </a:lnTo>
                  <a:lnTo>
                    <a:pt x="322985" y="827134"/>
                  </a:lnTo>
                  <a:lnTo>
                    <a:pt x="277731" y="813773"/>
                  </a:lnTo>
                  <a:lnTo>
                    <a:pt x="234764" y="795612"/>
                  </a:lnTo>
                  <a:lnTo>
                    <a:pt x="194399" y="772965"/>
                  </a:lnTo>
                  <a:lnTo>
                    <a:pt x="156949" y="746146"/>
                  </a:lnTo>
                  <a:lnTo>
                    <a:pt x="122729" y="715470"/>
                  </a:lnTo>
                  <a:lnTo>
                    <a:pt x="92053" y="681250"/>
                  </a:lnTo>
                  <a:lnTo>
                    <a:pt x="65234" y="643800"/>
                  </a:lnTo>
                  <a:lnTo>
                    <a:pt x="42587" y="603435"/>
                  </a:lnTo>
                  <a:lnTo>
                    <a:pt x="24426" y="560468"/>
                  </a:lnTo>
                  <a:lnTo>
                    <a:pt x="11065" y="515214"/>
                  </a:lnTo>
                  <a:lnTo>
                    <a:pt x="2818" y="467986"/>
                  </a:lnTo>
                  <a:lnTo>
                    <a:pt x="0" y="419100"/>
                  </a:lnTo>
                  <a:close/>
                </a:path>
              </a:pathLst>
            </a:custGeom>
            <a:ln w="19050">
              <a:solidFill>
                <a:srgbClr val="FFFFFF"/>
              </a:solidFill>
            </a:ln>
          </p:spPr>
          <p:txBody>
            <a:bodyPr wrap="square" lIns="0" tIns="0" rIns="0" bIns="0" rtlCol="0"/>
            <a:lstStyle/>
            <a:p>
              <a:endParaRPr/>
            </a:p>
          </p:txBody>
        </p:sp>
        <p:sp>
          <p:nvSpPr>
            <p:cNvPr id="15" name="object 15"/>
            <p:cNvSpPr/>
            <p:nvPr/>
          </p:nvSpPr>
          <p:spPr>
            <a:xfrm>
              <a:off x="5761481" y="3666743"/>
              <a:ext cx="767715" cy="127000"/>
            </a:xfrm>
            <a:custGeom>
              <a:avLst/>
              <a:gdLst/>
              <a:ahLst/>
              <a:cxnLst/>
              <a:rect l="l" t="t" r="r" b="b"/>
              <a:pathLst>
                <a:path w="767715" h="127000">
                  <a:moveTo>
                    <a:pt x="748716" y="53847"/>
                  </a:moveTo>
                  <a:lnTo>
                    <a:pt x="691388" y="53847"/>
                  </a:lnTo>
                  <a:lnTo>
                    <a:pt x="691388" y="72897"/>
                  </a:lnTo>
                  <a:lnTo>
                    <a:pt x="683793" y="72909"/>
                  </a:lnTo>
                  <a:lnTo>
                    <a:pt x="640714" y="126999"/>
                  </a:lnTo>
                  <a:lnTo>
                    <a:pt x="767588" y="63245"/>
                  </a:lnTo>
                  <a:lnTo>
                    <a:pt x="748716" y="53847"/>
                  </a:lnTo>
                  <a:close/>
                </a:path>
                <a:path w="767715" h="127000">
                  <a:moveTo>
                    <a:pt x="683761" y="53859"/>
                  </a:moveTo>
                  <a:lnTo>
                    <a:pt x="0" y="54863"/>
                  </a:lnTo>
                  <a:lnTo>
                    <a:pt x="0" y="73913"/>
                  </a:lnTo>
                  <a:lnTo>
                    <a:pt x="683802" y="72897"/>
                  </a:lnTo>
                  <a:lnTo>
                    <a:pt x="691388" y="63372"/>
                  </a:lnTo>
                  <a:lnTo>
                    <a:pt x="683761" y="53859"/>
                  </a:lnTo>
                  <a:close/>
                </a:path>
                <a:path w="767715" h="127000">
                  <a:moveTo>
                    <a:pt x="691388" y="63372"/>
                  </a:moveTo>
                  <a:lnTo>
                    <a:pt x="683793" y="72909"/>
                  </a:lnTo>
                  <a:lnTo>
                    <a:pt x="691388" y="72897"/>
                  </a:lnTo>
                  <a:lnTo>
                    <a:pt x="691388" y="63372"/>
                  </a:lnTo>
                  <a:close/>
                </a:path>
                <a:path w="767715" h="127000">
                  <a:moveTo>
                    <a:pt x="691388" y="53847"/>
                  </a:moveTo>
                  <a:lnTo>
                    <a:pt x="683761" y="53859"/>
                  </a:lnTo>
                  <a:lnTo>
                    <a:pt x="691388" y="63372"/>
                  </a:lnTo>
                  <a:lnTo>
                    <a:pt x="691388" y="53847"/>
                  </a:lnTo>
                  <a:close/>
                </a:path>
                <a:path w="767715" h="127000">
                  <a:moveTo>
                    <a:pt x="640588" y="0"/>
                  </a:moveTo>
                  <a:lnTo>
                    <a:pt x="683761" y="53859"/>
                  </a:lnTo>
                  <a:lnTo>
                    <a:pt x="748716" y="53847"/>
                  </a:lnTo>
                  <a:lnTo>
                    <a:pt x="640588" y="0"/>
                  </a:lnTo>
                  <a:close/>
                </a:path>
              </a:pathLst>
            </a:custGeom>
            <a:solidFill>
              <a:srgbClr val="FFFFFF"/>
            </a:solidFill>
          </p:spPr>
          <p:txBody>
            <a:bodyPr wrap="square" lIns="0" tIns="0" rIns="0" bIns="0" rtlCol="0"/>
            <a:lstStyle/>
            <a:p>
              <a:endParaRPr/>
            </a:p>
          </p:txBody>
        </p:sp>
        <p:sp>
          <p:nvSpPr>
            <p:cNvPr id="16" name="object 16"/>
            <p:cNvSpPr/>
            <p:nvPr/>
          </p:nvSpPr>
          <p:spPr>
            <a:xfrm>
              <a:off x="5756909" y="1843277"/>
              <a:ext cx="712470" cy="932815"/>
            </a:xfrm>
            <a:custGeom>
              <a:avLst/>
              <a:gdLst/>
              <a:ahLst/>
              <a:cxnLst/>
              <a:rect l="l" t="t" r="r" b="b"/>
              <a:pathLst>
                <a:path w="712470" h="932814">
                  <a:moveTo>
                    <a:pt x="4572" y="0"/>
                  </a:moveTo>
                  <a:lnTo>
                    <a:pt x="712342" y="0"/>
                  </a:lnTo>
                </a:path>
                <a:path w="712470" h="932814">
                  <a:moveTo>
                    <a:pt x="0" y="932688"/>
                  </a:moveTo>
                  <a:lnTo>
                    <a:pt x="543813" y="932688"/>
                  </a:lnTo>
                </a:path>
              </a:pathLst>
            </a:custGeom>
            <a:ln w="19050">
              <a:solidFill>
                <a:srgbClr val="FFFFFF"/>
              </a:solidFill>
            </a:ln>
          </p:spPr>
          <p:txBody>
            <a:bodyPr wrap="square" lIns="0" tIns="0" rIns="0" bIns="0" rtlCol="0"/>
            <a:lstStyle/>
            <a:p>
              <a:endParaRPr/>
            </a:p>
          </p:txBody>
        </p:sp>
        <p:sp>
          <p:nvSpPr>
            <p:cNvPr id="17" name="object 17"/>
            <p:cNvSpPr/>
            <p:nvPr/>
          </p:nvSpPr>
          <p:spPr>
            <a:xfrm>
              <a:off x="6456679" y="4146041"/>
              <a:ext cx="508634" cy="1322070"/>
            </a:xfrm>
            <a:custGeom>
              <a:avLst/>
              <a:gdLst/>
              <a:ahLst/>
              <a:cxnLst/>
              <a:rect l="l" t="t" r="r" b="b"/>
              <a:pathLst>
                <a:path w="508634" h="1322070">
                  <a:moveTo>
                    <a:pt x="465966" y="71542"/>
                  </a:moveTo>
                  <a:lnTo>
                    <a:pt x="454478" y="75403"/>
                  </a:lnTo>
                  <a:lnTo>
                    <a:pt x="0" y="1315338"/>
                  </a:lnTo>
                  <a:lnTo>
                    <a:pt x="17780" y="1321942"/>
                  </a:lnTo>
                  <a:lnTo>
                    <a:pt x="472382" y="81887"/>
                  </a:lnTo>
                  <a:lnTo>
                    <a:pt x="466157" y="71611"/>
                  </a:lnTo>
                  <a:lnTo>
                    <a:pt x="465966" y="71542"/>
                  </a:lnTo>
                  <a:close/>
                </a:path>
                <a:path w="508634" h="1322070">
                  <a:moveTo>
                    <a:pt x="500361" y="71500"/>
                  </a:moveTo>
                  <a:lnTo>
                    <a:pt x="466090" y="71500"/>
                  </a:lnTo>
                  <a:lnTo>
                    <a:pt x="474979" y="74802"/>
                  </a:lnTo>
                  <a:lnTo>
                    <a:pt x="472382" y="81887"/>
                  </a:lnTo>
                  <a:lnTo>
                    <a:pt x="508253" y="141096"/>
                  </a:lnTo>
                  <a:lnTo>
                    <a:pt x="500361" y="71500"/>
                  </a:lnTo>
                  <a:close/>
                </a:path>
                <a:path w="508634" h="1322070">
                  <a:moveTo>
                    <a:pt x="492251" y="0"/>
                  </a:moveTo>
                  <a:lnTo>
                    <a:pt x="389000" y="97408"/>
                  </a:lnTo>
                  <a:lnTo>
                    <a:pt x="454478" y="75403"/>
                  </a:lnTo>
                  <a:lnTo>
                    <a:pt x="457073" y="68325"/>
                  </a:lnTo>
                  <a:lnTo>
                    <a:pt x="500000" y="68325"/>
                  </a:lnTo>
                  <a:lnTo>
                    <a:pt x="492251" y="0"/>
                  </a:lnTo>
                  <a:close/>
                </a:path>
                <a:path w="508634" h="1322070">
                  <a:moveTo>
                    <a:pt x="466157" y="71611"/>
                  </a:moveTo>
                  <a:lnTo>
                    <a:pt x="472382" y="81887"/>
                  </a:lnTo>
                  <a:lnTo>
                    <a:pt x="474979" y="74802"/>
                  </a:lnTo>
                  <a:lnTo>
                    <a:pt x="466157" y="71611"/>
                  </a:lnTo>
                  <a:close/>
                </a:path>
                <a:path w="508634" h="1322070">
                  <a:moveTo>
                    <a:pt x="457073" y="68325"/>
                  </a:moveTo>
                  <a:lnTo>
                    <a:pt x="454478" y="75403"/>
                  </a:lnTo>
                  <a:lnTo>
                    <a:pt x="465966" y="71542"/>
                  </a:lnTo>
                  <a:lnTo>
                    <a:pt x="457073" y="68325"/>
                  </a:lnTo>
                  <a:close/>
                </a:path>
                <a:path w="508634" h="1322070">
                  <a:moveTo>
                    <a:pt x="500000" y="68325"/>
                  </a:moveTo>
                  <a:lnTo>
                    <a:pt x="457073" y="68325"/>
                  </a:lnTo>
                  <a:lnTo>
                    <a:pt x="465966" y="71542"/>
                  </a:lnTo>
                  <a:lnTo>
                    <a:pt x="500361" y="71500"/>
                  </a:lnTo>
                  <a:lnTo>
                    <a:pt x="500000" y="68325"/>
                  </a:lnTo>
                  <a:close/>
                </a:path>
              </a:pathLst>
            </a:custGeom>
            <a:solidFill>
              <a:srgbClr val="FFFFFF"/>
            </a:solidFill>
          </p:spPr>
          <p:txBody>
            <a:bodyPr wrap="square" lIns="0" tIns="0" rIns="0" bIns="0" rtlCol="0"/>
            <a:lstStyle/>
            <a:p>
              <a:endParaRPr/>
            </a:p>
          </p:txBody>
        </p:sp>
        <p:sp>
          <p:nvSpPr>
            <p:cNvPr id="18" name="object 18"/>
            <p:cNvSpPr/>
            <p:nvPr/>
          </p:nvSpPr>
          <p:spPr>
            <a:xfrm>
              <a:off x="4918709" y="5046725"/>
              <a:ext cx="1546225" cy="838200"/>
            </a:xfrm>
            <a:custGeom>
              <a:avLst/>
              <a:gdLst/>
              <a:ahLst/>
              <a:cxnLst/>
              <a:rect l="l" t="t" r="r" b="b"/>
              <a:pathLst>
                <a:path w="1546225" h="838200">
                  <a:moveTo>
                    <a:pt x="0" y="419100"/>
                  </a:moveTo>
                  <a:lnTo>
                    <a:pt x="2818" y="370213"/>
                  </a:lnTo>
                  <a:lnTo>
                    <a:pt x="11065" y="322985"/>
                  </a:lnTo>
                  <a:lnTo>
                    <a:pt x="24426" y="277731"/>
                  </a:lnTo>
                  <a:lnTo>
                    <a:pt x="42587" y="234764"/>
                  </a:lnTo>
                  <a:lnTo>
                    <a:pt x="65234" y="194399"/>
                  </a:lnTo>
                  <a:lnTo>
                    <a:pt x="92053" y="156949"/>
                  </a:lnTo>
                  <a:lnTo>
                    <a:pt x="122729" y="122729"/>
                  </a:lnTo>
                  <a:lnTo>
                    <a:pt x="156949" y="92053"/>
                  </a:lnTo>
                  <a:lnTo>
                    <a:pt x="194399" y="65234"/>
                  </a:lnTo>
                  <a:lnTo>
                    <a:pt x="234764" y="42587"/>
                  </a:lnTo>
                  <a:lnTo>
                    <a:pt x="277731" y="24426"/>
                  </a:lnTo>
                  <a:lnTo>
                    <a:pt x="322985" y="11065"/>
                  </a:lnTo>
                  <a:lnTo>
                    <a:pt x="370213" y="2818"/>
                  </a:lnTo>
                  <a:lnTo>
                    <a:pt x="419100" y="0"/>
                  </a:lnTo>
                  <a:lnTo>
                    <a:pt x="467986" y="2818"/>
                  </a:lnTo>
                  <a:lnTo>
                    <a:pt x="515214" y="11065"/>
                  </a:lnTo>
                  <a:lnTo>
                    <a:pt x="560468" y="24426"/>
                  </a:lnTo>
                  <a:lnTo>
                    <a:pt x="603435" y="42587"/>
                  </a:lnTo>
                  <a:lnTo>
                    <a:pt x="643800" y="65234"/>
                  </a:lnTo>
                  <a:lnTo>
                    <a:pt x="681250" y="92053"/>
                  </a:lnTo>
                  <a:lnTo>
                    <a:pt x="715470" y="122729"/>
                  </a:lnTo>
                  <a:lnTo>
                    <a:pt x="746146" y="156949"/>
                  </a:lnTo>
                  <a:lnTo>
                    <a:pt x="772965" y="194399"/>
                  </a:lnTo>
                  <a:lnTo>
                    <a:pt x="795612" y="234764"/>
                  </a:lnTo>
                  <a:lnTo>
                    <a:pt x="813773" y="277731"/>
                  </a:lnTo>
                  <a:lnTo>
                    <a:pt x="827134" y="322985"/>
                  </a:lnTo>
                  <a:lnTo>
                    <a:pt x="835381" y="370213"/>
                  </a:lnTo>
                  <a:lnTo>
                    <a:pt x="838200" y="419100"/>
                  </a:lnTo>
                  <a:lnTo>
                    <a:pt x="835381" y="467974"/>
                  </a:lnTo>
                  <a:lnTo>
                    <a:pt x="827134" y="515194"/>
                  </a:lnTo>
                  <a:lnTo>
                    <a:pt x="813773" y="560443"/>
                  </a:lnTo>
                  <a:lnTo>
                    <a:pt x="795612" y="603407"/>
                  </a:lnTo>
                  <a:lnTo>
                    <a:pt x="772965" y="643772"/>
                  </a:lnTo>
                  <a:lnTo>
                    <a:pt x="746146" y="681223"/>
                  </a:lnTo>
                  <a:lnTo>
                    <a:pt x="715470" y="715446"/>
                  </a:lnTo>
                  <a:lnTo>
                    <a:pt x="681250" y="746126"/>
                  </a:lnTo>
                  <a:lnTo>
                    <a:pt x="643800" y="772949"/>
                  </a:lnTo>
                  <a:lnTo>
                    <a:pt x="603435" y="795601"/>
                  </a:lnTo>
                  <a:lnTo>
                    <a:pt x="560468" y="813766"/>
                  </a:lnTo>
                  <a:lnTo>
                    <a:pt x="515214" y="827131"/>
                  </a:lnTo>
                  <a:lnTo>
                    <a:pt x="467986" y="835380"/>
                  </a:lnTo>
                  <a:lnTo>
                    <a:pt x="419100" y="838200"/>
                  </a:lnTo>
                  <a:lnTo>
                    <a:pt x="370213" y="835380"/>
                  </a:lnTo>
                  <a:lnTo>
                    <a:pt x="322985" y="827131"/>
                  </a:lnTo>
                  <a:lnTo>
                    <a:pt x="277731" y="813766"/>
                  </a:lnTo>
                  <a:lnTo>
                    <a:pt x="234764" y="795601"/>
                  </a:lnTo>
                  <a:lnTo>
                    <a:pt x="194399" y="772949"/>
                  </a:lnTo>
                  <a:lnTo>
                    <a:pt x="156949" y="746126"/>
                  </a:lnTo>
                  <a:lnTo>
                    <a:pt x="122729" y="715446"/>
                  </a:lnTo>
                  <a:lnTo>
                    <a:pt x="92053" y="681223"/>
                  </a:lnTo>
                  <a:lnTo>
                    <a:pt x="65234" y="643772"/>
                  </a:lnTo>
                  <a:lnTo>
                    <a:pt x="42587" y="603407"/>
                  </a:lnTo>
                  <a:lnTo>
                    <a:pt x="24426" y="560443"/>
                  </a:lnTo>
                  <a:lnTo>
                    <a:pt x="11065" y="515194"/>
                  </a:lnTo>
                  <a:lnTo>
                    <a:pt x="2818" y="467974"/>
                  </a:lnTo>
                  <a:lnTo>
                    <a:pt x="0" y="419100"/>
                  </a:lnTo>
                  <a:close/>
                </a:path>
                <a:path w="1546225" h="838200">
                  <a:moveTo>
                    <a:pt x="838200" y="419100"/>
                  </a:moveTo>
                  <a:lnTo>
                    <a:pt x="1545970" y="419100"/>
                  </a:lnTo>
                </a:path>
              </a:pathLst>
            </a:custGeom>
            <a:ln w="19050">
              <a:solidFill>
                <a:srgbClr val="FFFFFF"/>
              </a:solidFill>
            </a:ln>
          </p:spPr>
          <p:txBody>
            <a:bodyPr wrap="square" lIns="0" tIns="0" rIns="0" bIns="0" rtlCol="0"/>
            <a:lstStyle/>
            <a:p>
              <a:endParaRPr/>
            </a:p>
          </p:txBody>
        </p:sp>
        <p:sp>
          <p:nvSpPr>
            <p:cNvPr id="19" name="object 19"/>
            <p:cNvSpPr/>
            <p:nvPr/>
          </p:nvSpPr>
          <p:spPr>
            <a:xfrm>
              <a:off x="7367651" y="3689222"/>
              <a:ext cx="767715" cy="127000"/>
            </a:xfrm>
            <a:custGeom>
              <a:avLst/>
              <a:gdLst/>
              <a:ahLst/>
              <a:cxnLst/>
              <a:rect l="l" t="t" r="r" b="b"/>
              <a:pathLst>
                <a:path w="767715" h="127000">
                  <a:moveTo>
                    <a:pt x="641350" y="0"/>
                  </a:moveTo>
                  <a:lnTo>
                    <a:pt x="683979" y="54285"/>
                  </a:lnTo>
                  <a:lnTo>
                    <a:pt x="691642" y="54356"/>
                  </a:lnTo>
                  <a:lnTo>
                    <a:pt x="691515" y="73406"/>
                  </a:lnTo>
                  <a:lnTo>
                    <a:pt x="683772" y="73406"/>
                  </a:lnTo>
                  <a:lnTo>
                    <a:pt x="640206" y="127000"/>
                  </a:lnTo>
                  <a:lnTo>
                    <a:pt x="749796" y="73406"/>
                  </a:lnTo>
                  <a:lnTo>
                    <a:pt x="691515" y="73406"/>
                  </a:lnTo>
                  <a:lnTo>
                    <a:pt x="749940" y="73335"/>
                  </a:lnTo>
                  <a:lnTo>
                    <a:pt x="767715" y="64643"/>
                  </a:lnTo>
                  <a:lnTo>
                    <a:pt x="641350" y="0"/>
                  </a:lnTo>
                  <a:close/>
                </a:path>
                <a:path w="767715" h="127000">
                  <a:moveTo>
                    <a:pt x="683979" y="54285"/>
                  </a:moveTo>
                  <a:lnTo>
                    <a:pt x="691515" y="63881"/>
                  </a:lnTo>
                  <a:lnTo>
                    <a:pt x="683829" y="73335"/>
                  </a:lnTo>
                  <a:lnTo>
                    <a:pt x="691515" y="73406"/>
                  </a:lnTo>
                  <a:lnTo>
                    <a:pt x="691642" y="54356"/>
                  </a:lnTo>
                  <a:lnTo>
                    <a:pt x="683979" y="54285"/>
                  </a:lnTo>
                  <a:close/>
                </a:path>
                <a:path w="767715" h="127000">
                  <a:moveTo>
                    <a:pt x="253" y="48006"/>
                  </a:moveTo>
                  <a:lnTo>
                    <a:pt x="0" y="67056"/>
                  </a:lnTo>
                  <a:lnTo>
                    <a:pt x="683829" y="73335"/>
                  </a:lnTo>
                  <a:lnTo>
                    <a:pt x="691515" y="63881"/>
                  </a:lnTo>
                  <a:lnTo>
                    <a:pt x="683979" y="54285"/>
                  </a:lnTo>
                  <a:lnTo>
                    <a:pt x="253" y="48006"/>
                  </a:lnTo>
                  <a:close/>
                </a:path>
              </a:pathLst>
            </a:custGeom>
            <a:solidFill>
              <a:srgbClr val="FFFFFF"/>
            </a:solidFill>
          </p:spPr>
          <p:txBody>
            <a:bodyPr wrap="square" lIns="0" tIns="0" rIns="0" bIns="0" rtlCol="0"/>
            <a:lstStyle/>
            <a:p>
              <a:endParaRPr/>
            </a:p>
          </p:txBody>
        </p:sp>
        <p:sp>
          <p:nvSpPr>
            <p:cNvPr id="20" name="object 20"/>
            <p:cNvSpPr/>
            <p:nvPr/>
          </p:nvSpPr>
          <p:spPr>
            <a:xfrm>
              <a:off x="8135111" y="3470147"/>
              <a:ext cx="990600" cy="553720"/>
            </a:xfrm>
            <a:custGeom>
              <a:avLst/>
              <a:gdLst/>
              <a:ahLst/>
              <a:cxnLst/>
              <a:rect l="l" t="t" r="r" b="b"/>
              <a:pathLst>
                <a:path w="990600" h="553720">
                  <a:moveTo>
                    <a:pt x="0" y="92201"/>
                  </a:moveTo>
                  <a:lnTo>
                    <a:pt x="7244" y="56310"/>
                  </a:lnTo>
                  <a:lnTo>
                    <a:pt x="27003" y="27003"/>
                  </a:lnTo>
                  <a:lnTo>
                    <a:pt x="56310" y="7244"/>
                  </a:lnTo>
                  <a:lnTo>
                    <a:pt x="92202" y="0"/>
                  </a:lnTo>
                  <a:lnTo>
                    <a:pt x="898398" y="0"/>
                  </a:lnTo>
                  <a:lnTo>
                    <a:pt x="934289" y="7244"/>
                  </a:lnTo>
                  <a:lnTo>
                    <a:pt x="963596" y="27003"/>
                  </a:lnTo>
                  <a:lnTo>
                    <a:pt x="983355" y="56310"/>
                  </a:lnTo>
                  <a:lnTo>
                    <a:pt x="990600" y="92201"/>
                  </a:lnTo>
                  <a:lnTo>
                    <a:pt x="990600" y="461009"/>
                  </a:lnTo>
                  <a:lnTo>
                    <a:pt x="983355" y="496901"/>
                  </a:lnTo>
                  <a:lnTo>
                    <a:pt x="963596" y="526208"/>
                  </a:lnTo>
                  <a:lnTo>
                    <a:pt x="934289" y="545967"/>
                  </a:lnTo>
                  <a:lnTo>
                    <a:pt x="898398" y="553212"/>
                  </a:lnTo>
                  <a:lnTo>
                    <a:pt x="92202" y="553212"/>
                  </a:lnTo>
                  <a:lnTo>
                    <a:pt x="56310" y="545967"/>
                  </a:lnTo>
                  <a:lnTo>
                    <a:pt x="27003" y="526208"/>
                  </a:lnTo>
                  <a:lnTo>
                    <a:pt x="7244" y="496901"/>
                  </a:lnTo>
                  <a:lnTo>
                    <a:pt x="0" y="461009"/>
                  </a:lnTo>
                  <a:lnTo>
                    <a:pt x="0" y="92201"/>
                  </a:lnTo>
                  <a:close/>
                </a:path>
              </a:pathLst>
            </a:custGeom>
            <a:ln w="12700">
              <a:solidFill>
                <a:srgbClr val="FFFFFF"/>
              </a:solidFill>
            </a:ln>
          </p:spPr>
          <p:txBody>
            <a:bodyPr wrap="square" lIns="0" tIns="0" rIns="0" bIns="0" rtlCol="0"/>
            <a:lstStyle/>
            <a:p>
              <a:endParaRPr/>
            </a:p>
          </p:txBody>
        </p:sp>
        <p:sp>
          <p:nvSpPr>
            <p:cNvPr id="21" name="object 21"/>
            <p:cNvSpPr/>
            <p:nvPr/>
          </p:nvSpPr>
          <p:spPr>
            <a:xfrm>
              <a:off x="4150487" y="1768982"/>
              <a:ext cx="5743575" cy="2030730"/>
            </a:xfrm>
            <a:custGeom>
              <a:avLst/>
              <a:gdLst/>
              <a:ahLst/>
              <a:cxnLst/>
              <a:rect l="l" t="t" r="r" b="b"/>
              <a:pathLst>
                <a:path w="5743575" h="2030729">
                  <a:moveTo>
                    <a:pt x="749795" y="73406"/>
                  </a:moveTo>
                  <a:lnTo>
                    <a:pt x="691515" y="73406"/>
                  </a:lnTo>
                  <a:lnTo>
                    <a:pt x="683768" y="73406"/>
                  </a:lnTo>
                  <a:lnTo>
                    <a:pt x="640207" y="127000"/>
                  </a:lnTo>
                  <a:lnTo>
                    <a:pt x="749795" y="73406"/>
                  </a:lnTo>
                  <a:close/>
                </a:path>
                <a:path w="5743575" h="2030729">
                  <a:moveTo>
                    <a:pt x="767715" y="64643"/>
                  </a:moveTo>
                  <a:lnTo>
                    <a:pt x="641350" y="0"/>
                  </a:lnTo>
                  <a:lnTo>
                    <a:pt x="683971" y="54292"/>
                  </a:lnTo>
                  <a:lnTo>
                    <a:pt x="254" y="48006"/>
                  </a:lnTo>
                  <a:lnTo>
                    <a:pt x="0" y="67056"/>
                  </a:lnTo>
                  <a:lnTo>
                    <a:pt x="683818" y="73342"/>
                  </a:lnTo>
                  <a:lnTo>
                    <a:pt x="691515" y="73406"/>
                  </a:lnTo>
                  <a:lnTo>
                    <a:pt x="749935" y="73342"/>
                  </a:lnTo>
                  <a:lnTo>
                    <a:pt x="767715" y="64643"/>
                  </a:lnTo>
                  <a:close/>
                </a:path>
                <a:path w="5743575" h="2030729">
                  <a:moveTo>
                    <a:pt x="5725655" y="1976882"/>
                  </a:moveTo>
                  <a:lnTo>
                    <a:pt x="5667375" y="1976882"/>
                  </a:lnTo>
                  <a:lnTo>
                    <a:pt x="5659628" y="1976882"/>
                  </a:lnTo>
                  <a:lnTo>
                    <a:pt x="5616067" y="2030476"/>
                  </a:lnTo>
                  <a:lnTo>
                    <a:pt x="5725655" y="1976882"/>
                  </a:lnTo>
                  <a:close/>
                </a:path>
                <a:path w="5743575" h="2030729">
                  <a:moveTo>
                    <a:pt x="5743575" y="1968119"/>
                  </a:moveTo>
                  <a:lnTo>
                    <a:pt x="5617210" y="1903476"/>
                  </a:lnTo>
                  <a:lnTo>
                    <a:pt x="5659831" y="1957768"/>
                  </a:lnTo>
                  <a:lnTo>
                    <a:pt x="4976114" y="1951482"/>
                  </a:lnTo>
                  <a:lnTo>
                    <a:pt x="4975860" y="1970532"/>
                  </a:lnTo>
                  <a:lnTo>
                    <a:pt x="5659679" y="1976818"/>
                  </a:lnTo>
                  <a:lnTo>
                    <a:pt x="5667375" y="1976882"/>
                  </a:lnTo>
                  <a:lnTo>
                    <a:pt x="5725795" y="1976818"/>
                  </a:lnTo>
                  <a:lnTo>
                    <a:pt x="5743575" y="1968119"/>
                  </a:lnTo>
                  <a:close/>
                </a:path>
              </a:pathLst>
            </a:custGeom>
            <a:solidFill>
              <a:srgbClr val="FFFFFF"/>
            </a:solidFill>
          </p:spPr>
          <p:txBody>
            <a:bodyPr wrap="square" lIns="0" tIns="0" rIns="0" bIns="0" rtlCol="0"/>
            <a:lstStyle/>
            <a:p>
              <a:endParaRPr/>
            </a:p>
          </p:txBody>
        </p:sp>
      </p:grpSp>
      <p:sp>
        <p:nvSpPr>
          <p:cNvPr id="22" name="object 22"/>
          <p:cNvSpPr txBox="1"/>
          <p:nvPr/>
        </p:nvSpPr>
        <p:spPr>
          <a:xfrm>
            <a:off x="7957184" y="2710053"/>
            <a:ext cx="1347470" cy="1239520"/>
          </a:xfrm>
          <a:prstGeom prst="rect">
            <a:avLst/>
          </a:prstGeom>
        </p:spPr>
        <p:txBody>
          <a:bodyPr vert="horz" wrap="square" lIns="0" tIns="53975" rIns="0" bIns="0" rtlCol="0">
            <a:spAutoFit/>
          </a:bodyPr>
          <a:lstStyle/>
          <a:p>
            <a:pPr marL="12700" marR="5080" algn="ctr">
              <a:lnSpc>
                <a:spcPts val="2590"/>
              </a:lnSpc>
              <a:spcBef>
                <a:spcPts val="425"/>
              </a:spcBef>
            </a:pPr>
            <a:r>
              <a:rPr sz="2400" spc="-20" dirty="0">
                <a:solidFill>
                  <a:srgbClr val="FFFFFF"/>
                </a:solidFill>
                <a:latin typeface="Cambria"/>
                <a:cs typeface="Cambria"/>
              </a:rPr>
              <a:t>A</a:t>
            </a:r>
            <a:r>
              <a:rPr sz="2400" dirty="0">
                <a:solidFill>
                  <a:srgbClr val="FFFFFF"/>
                </a:solidFill>
                <a:latin typeface="Cambria"/>
                <a:cs typeface="Cambria"/>
              </a:rPr>
              <a:t>ct</a:t>
            </a:r>
            <a:r>
              <a:rPr sz="2400" spc="-45" dirty="0">
                <a:solidFill>
                  <a:srgbClr val="FFFFFF"/>
                </a:solidFill>
                <a:latin typeface="Cambria"/>
                <a:cs typeface="Cambria"/>
              </a:rPr>
              <a:t>i</a:t>
            </a:r>
            <a:r>
              <a:rPr sz="2400" spc="-50" dirty="0">
                <a:solidFill>
                  <a:srgbClr val="FFFFFF"/>
                </a:solidFill>
                <a:latin typeface="Cambria"/>
                <a:cs typeface="Cambria"/>
              </a:rPr>
              <a:t>v</a:t>
            </a:r>
            <a:r>
              <a:rPr sz="2400" spc="-5" dirty="0">
                <a:solidFill>
                  <a:srgbClr val="FFFFFF"/>
                </a:solidFill>
                <a:latin typeface="Cambria"/>
                <a:cs typeface="Cambria"/>
              </a:rPr>
              <a:t>a</a:t>
            </a:r>
            <a:r>
              <a:rPr sz="2400" spc="5" dirty="0">
                <a:solidFill>
                  <a:srgbClr val="FFFFFF"/>
                </a:solidFill>
                <a:latin typeface="Cambria"/>
                <a:cs typeface="Cambria"/>
              </a:rPr>
              <a:t>t</a:t>
            </a:r>
            <a:r>
              <a:rPr sz="2400" dirty="0">
                <a:solidFill>
                  <a:srgbClr val="FFFFFF"/>
                </a:solidFill>
                <a:latin typeface="Cambria"/>
                <a:cs typeface="Cambria"/>
              </a:rPr>
              <a:t>ion  </a:t>
            </a:r>
            <a:r>
              <a:rPr sz="2400" spc="-10" dirty="0">
                <a:solidFill>
                  <a:srgbClr val="FFFFFF"/>
                </a:solidFill>
                <a:latin typeface="Cambria"/>
                <a:cs typeface="Cambria"/>
              </a:rPr>
              <a:t>Function</a:t>
            </a:r>
            <a:endParaRPr sz="2400">
              <a:latin typeface="Cambria"/>
              <a:cs typeface="Cambria"/>
            </a:endParaRPr>
          </a:p>
          <a:p>
            <a:pPr algn="ctr">
              <a:lnSpc>
                <a:spcPct val="100000"/>
              </a:lnSpc>
              <a:spcBef>
                <a:spcPts val="25"/>
              </a:spcBef>
            </a:pPr>
            <a:r>
              <a:rPr sz="3350" spc="-25" dirty="0">
                <a:solidFill>
                  <a:srgbClr val="FFFFFF"/>
                </a:solidFill>
                <a:latin typeface="Symbol"/>
                <a:cs typeface="Symbol"/>
              </a:rPr>
              <a:t></a:t>
            </a:r>
            <a:r>
              <a:rPr sz="3200" spc="-25" dirty="0">
                <a:solidFill>
                  <a:srgbClr val="FFFFFF"/>
                </a:solidFill>
                <a:latin typeface="Cambria"/>
                <a:cs typeface="Cambria"/>
              </a:rPr>
              <a:t>(</a:t>
            </a:r>
            <a:r>
              <a:rPr sz="3200" i="1" spc="-25" dirty="0">
                <a:solidFill>
                  <a:srgbClr val="FFFFFF"/>
                </a:solidFill>
                <a:latin typeface="Cambria"/>
                <a:cs typeface="Cambria"/>
              </a:rPr>
              <a:t>.</a:t>
            </a:r>
            <a:r>
              <a:rPr sz="3200" spc="-25" dirty="0">
                <a:solidFill>
                  <a:srgbClr val="FFFFFF"/>
                </a:solidFill>
                <a:latin typeface="Cambria"/>
                <a:cs typeface="Cambria"/>
              </a:rPr>
              <a:t>)</a:t>
            </a:r>
            <a:endParaRPr sz="3200">
              <a:latin typeface="Cambria"/>
              <a:cs typeface="Cambria"/>
            </a:endParaRPr>
          </a:p>
        </p:txBody>
      </p:sp>
      <p:sp>
        <p:nvSpPr>
          <p:cNvPr id="23" name="object 23"/>
          <p:cNvSpPr txBox="1"/>
          <p:nvPr/>
        </p:nvSpPr>
        <p:spPr>
          <a:xfrm>
            <a:off x="6313296" y="1322654"/>
            <a:ext cx="1261745" cy="391795"/>
          </a:xfrm>
          <a:prstGeom prst="rect">
            <a:avLst/>
          </a:prstGeom>
        </p:spPr>
        <p:txBody>
          <a:bodyPr vert="horz" wrap="square" lIns="0" tIns="12700" rIns="0" bIns="0" rtlCol="0">
            <a:spAutoFit/>
          </a:bodyPr>
          <a:lstStyle/>
          <a:p>
            <a:pPr marL="38100">
              <a:lnSpc>
                <a:spcPct val="100000"/>
              </a:lnSpc>
              <a:spcBef>
                <a:spcPts val="100"/>
              </a:spcBef>
            </a:pPr>
            <a:r>
              <a:rPr sz="2400" spc="35" dirty="0">
                <a:solidFill>
                  <a:srgbClr val="FFFFFF"/>
                </a:solidFill>
                <a:latin typeface="Cambria Math"/>
                <a:cs typeface="Cambria Math"/>
              </a:rPr>
              <a:t>𝑤</a:t>
            </a:r>
            <a:r>
              <a:rPr sz="2625" spc="52" baseline="-15873" dirty="0">
                <a:solidFill>
                  <a:srgbClr val="FFFFFF"/>
                </a:solidFill>
                <a:latin typeface="Cambria Math"/>
                <a:cs typeface="Cambria Math"/>
              </a:rPr>
              <a:t>𝑘𝑜</a:t>
            </a:r>
            <a:r>
              <a:rPr sz="2625" spc="577" baseline="-15873" dirty="0">
                <a:solidFill>
                  <a:srgbClr val="FFFFFF"/>
                </a:solidFill>
                <a:latin typeface="Cambria Math"/>
                <a:cs typeface="Cambria Math"/>
              </a:rPr>
              <a:t> </a:t>
            </a:r>
            <a:r>
              <a:rPr sz="2400" dirty="0">
                <a:solidFill>
                  <a:srgbClr val="FFFFFF"/>
                </a:solidFill>
                <a:latin typeface="Cambria Math"/>
                <a:cs typeface="Cambria Math"/>
              </a:rPr>
              <a:t>=</a:t>
            </a:r>
            <a:r>
              <a:rPr sz="2400" spc="85" dirty="0">
                <a:solidFill>
                  <a:srgbClr val="FFFFFF"/>
                </a:solidFill>
                <a:latin typeface="Cambria Math"/>
                <a:cs typeface="Cambria Math"/>
              </a:rPr>
              <a:t> </a:t>
            </a:r>
            <a:r>
              <a:rPr sz="2400" spc="10" dirty="0">
                <a:solidFill>
                  <a:srgbClr val="FFFFFF"/>
                </a:solidFill>
                <a:latin typeface="Cambria Math"/>
                <a:cs typeface="Cambria Math"/>
              </a:rPr>
              <a:t>𝑏</a:t>
            </a:r>
            <a:r>
              <a:rPr sz="2625" spc="15" baseline="-15873" dirty="0">
                <a:solidFill>
                  <a:srgbClr val="FFFFFF"/>
                </a:solidFill>
                <a:latin typeface="Cambria Math"/>
                <a:cs typeface="Cambria Math"/>
              </a:rPr>
              <a:t>𝑘</a:t>
            </a:r>
            <a:endParaRPr sz="2625" baseline="-15873">
              <a:latin typeface="Cambria Math"/>
              <a:cs typeface="Cambria Math"/>
            </a:endParaRPr>
          </a:p>
        </p:txBody>
      </p:sp>
      <p:sp>
        <p:nvSpPr>
          <p:cNvPr id="24" name="object 24"/>
          <p:cNvSpPr txBox="1"/>
          <p:nvPr/>
        </p:nvSpPr>
        <p:spPr>
          <a:xfrm>
            <a:off x="6623684" y="1652396"/>
            <a:ext cx="859790" cy="391160"/>
          </a:xfrm>
          <a:prstGeom prst="rect">
            <a:avLst/>
          </a:prstGeom>
        </p:spPr>
        <p:txBody>
          <a:bodyPr vert="horz" wrap="square" lIns="0" tIns="12700" rIns="0" bIns="0" rtlCol="0">
            <a:spAutoFit/>
          </a:bodyPr>
          <a:lstStyle/>
          <a:p>
            <a:pPr marL="12700">
              <a:lnSpc>
                <a:spcPct val="100000"/>
              </a:lnSpc>
              <a:spcBef>
                <a:spcPts val="100"/>
              </a:spcBef>
            </a:pPr>
            <a:r>
              <a:rPr sz="2400" spc="5" dirty="0">
                <a:solidFill>
                  <a:srgbClr val="FFFFFF"/>
                </a:solidFill>
                <a:latin typeface="Cambria Math"/>
                <a:cs typeface="Cambria Math"/>
              </a:rPr>
              <a:t>(𝑏𝑖𝑎𝑠)</a:t>
            </a:r>
            <a:endParaRPr sz="2400">
              <a:latin typeface="Cambria Math"/>
              <a:cs typeface="Cambria Math"/>
            </a:endParaRPr>
          </a:p>
        </p:txBody>
      </p:sp>
      <p:sp>
        <p:nvSpPr>
          <p:cNvPr id="25" name="object 25"/>
          <p:cNvSpPr txBox="1"/>
          <p:nvPr/>
        </p:nvSpPr>
        <p:spPr>
          <a:xfrm>
            <a:off x="6985254" y="4087748"/>
            <a:ext cx="1256030" cy="720725"/>
          </a:xfrm>
          <a:prstGeom prst="rect">
            <a:avLst/>
          </a:prstGeom>
        </p:spPr>
        <p:txBody>
          <a:bodyPr vert="horz" wrap="square" lIns="0" tIns="53975" rIns="0" bIns="0" rtlCol="0">
            <a:spAutoFit/>
          </a:bodyPr>
          <a:lstStyle/>
          <a:p>
            <a:pPr marL="83820" marR="5080" indent="-71755">
              <a:lnSpc>
                <a:spcPts val="2590"/>
              </a:lnSpc>
              <a:spcBef>
                <a:spcPts val="425"/>
              </a:spcBef>
            </a:pPr>
            <a:r>
              <a:rPr sz="2400" spc="-5" dirty="0">
                <a:solidFill>
                  <a:srgbClr val="FFFFFF"/>
                </a:solidFill>
                <a:latin typeface="Cambria"/>
                <a:cs typeface="Cambria"/>
              </a:rPr>
              <a:t>Su</a:t>
            </a:r>
            <a:r>
              <a:rPr sz="2400" spc="-15" dirty="0">
                <a:solidFill>
                  <a:srgbClr val="FFFFFF"/>
                </a:solidFill>
                <a:latin typeface="Cambria"/>
                <a:cs typeface="Cambria"/>
              </a:rPr>
              <a:t>m</a:t>
            </a:r>
            <a:r>
              <a:rPr sz="2400" spc="-5" dirty="0">
                <a:solidFill>
                  <a:srgbClr val="FFFFFF"/>
                </a:solidFill>
                <a:latin typeface="Cambria"/>
                <a:cs typeface="Cambria"/>
              </a:rPr>
              <a:t>ming  Junction</a:t>
            </a:r>
            <a:endParaRPr sz="2400">
              <a:latin typeface="Cambria"/>
              <a:cs typeface="Cambria"/>
            </a:endParaRPr>
          </a:p>
        </p:txBody>
      </p:sp>
      <p:sp>
        <p:nvSpPr>
          <p:cNvPr id="26" name="object 26"/>
          <p:cNvSpPr txBox="1"/>
          <p:nvPr/>
        </p:nvSpPr>
        <p:spPr>
          <a:xfrm>
            <a:off x="4247515" y="5809589"/>
            <a:ext cx="2220595" cy="721360"/>
          </a:xfrm>
          <a:prstGeom prst="rect">
            <a:avLst/>
          </a:prstGeom>
        </p:spPr>
        <p:txBody>
          <a:bodyPr vert="horz" wrap="square" lIns="0" tIns="12700" rIns="0" bIns="0" rtlCol="0">
            <a:spAutoFit/>
          </a:bodyPr>
          <a:lstStyle/>
          <a:p>
            <a:pPr marL="12700">
              <a:lnSpc>
                <a:spcPts val="2735"/>
              </a:lnSpc>
              <a:spcBef>
                <a:spcPts val="100"/>
              </a:spcBef>
            </a:pPr>
            <a:r>
              <a:rPr sz="2400" spc="-10" dirty="0">
                <a:solidFill>
                  <a:srgbClr val="FFFFFF"/>
                </a:solidFill>
                <a:latin typeface="Cambria"/>
                <a:cs typeface="Cambria"/>
              </a:rPr>
              <a:t>Synaptic</a:t>
            </a:r>
            <a:r>
              <a:rPr sz="2400" spc="-75" dirty="0">
                <a:solidFill>
                  <a:srgbClr val="FFFFFF"/>
                </a:solidFill>
                <a:latin typeface="Cambria"/>
                <a:cs typeface="Cambria"/>
              </a:rPr>
              <a:t> </a:t>
            </a:r>
            <a:r>
              <a:rPr sz="2400" spc="-5" dirty="0">
                <a:solidFill>
                  <a:srgbClr val="FFFFFF"/>
                </a:solidFill>
                <a:latin typeface="Cambria"/>
                <a:cs typeface="Cambria"/>
              </a:rPr>
              <a:t>weights</a:t>
            </a:r>
            <a:endParaRPr sz="2400">
              <a:latin typeface="Cambria"/>
              <a:cs typeface="Cambria"/>
            </a:endParaRPr>
          </a:p>
          <a:p>
            <a:pPr marL="86995">
              <a:lnSpc>
                <a:spcPts val="2735"/>
              </a:lnSpc>
            </a:pPr>
            <a:r>
              <a:rPr sz="2400" dirty="0">
                <a:solidFill>
                  <a:srgbClr val="FFFFFF"/>
                </a:solidFill>
                <a:latin typeface="Cambria"/>
                <a:cs typeface="Cambria"/>
              </a:rPr>
              <a:t>(including</a:t>
            </a:r>
            <a:r>
              <a:rPr sz="2400" spc="-40" dirty="0">
                <a:solidFill>
                  <a:srgbClr val="FFFFFF"/>
                </a:solidFill>
                <a:latin typeface="Cambria"/>
                <a:cs typeface="Cambria"/>
              </a:rPr>
              <a:t> </a:t>
            </a:r>
            <a:r>
              <a:rPr sz="2400" spc="-5" dirty="0">
                <a:solidFill>
                  <a:srgbClr val="FFFFFF"/>
                </a:solidFill>
                <a:latin typeface="Cambria"/>
                <a:cs typeface="Cambria"/>
              </a:rPr>
              <a:t>bias)</a:t>
            </a:r>
            <a:endParaRPr sz="2400">
              <a:latin typeface="Cambria"/>
              <a:cs typeface="Cambria"/>
            </a:endParaRPr>
          </a:p>
        </p:txBody>
      </p:sp>
      <p:sp>
        <p:nvSpPr>
          <p:cNvPr id="27" name="object 27"/>
          <p:cNvSpPr/>
          <p:nvPr/>
        </p:nvSpPr>
        <p:spPr>
          <a:xfrm>
            <a:off x="4115435" y="2718434"/>
            <a:ext cx="803275" cy="2812415"/>
          </a:xfrm>
          <a:custGeom>
            <a:avLst/>
            <a:gdLst/>
            <a:ahLst/>
            <a:cxnLst/>
            <a:rect l="l" t="t" r="r" b="b"/>
            <a:pathLst>
              <a:path w="803275" h="2812415">
                <a:moveTo>
                  <a:pt x="749795" y="73406"/>
                </a:moveTo>
                <a:lnTo>
                  <a:pt x="691515" y="73406"/>
                </a:lnTo>
                <a:lnTo>
                  <a:pt x="683768" y="73406"/>
                </a:lnTo>
                <a:lnTo>
                  <a:pt x="640207" y="127000"/>
                </a:lnTo>
                <a:lnTo>
                  <a:pt x="749795" y="73406"/>
                </a:lnTo>
                <a:close/>
              </a:path>
              <a:path w="803275" h="2812415">
                <a:moveTo>
                  <a:pt x="767715" y="64643"/>
                </a:moveTo>
                <a:lnTo>
                  <a:pt x="641350" y="0"/>
                </a:lnTo>
                <a:lnTo>
                  <a:pt x="683971" y="54292"/>
                </a:lnTo>
                <a:lnTo>
                  <a:pt x="254" y="48006"/>
                </a:lnTo>
                <a:lnTo>
                  <a:pt x="0" y="67056"/>
                </a:lnTo>
                <a:lnTo>
                  <a:pt x="683818" y="73342"/>
                </a:lnTo>
                <a:lnTo>
                  <a:pt x="691515" y="73406"/>
                </a:lnTo>
                <a:lnTo>
                  <a:pt x="749935" y="73342"/>
                </a:lnTo>
                <a:lnTo>
                  <a:pt x="767715" y="64643"/>
                </a:lnTo>
                <a:close/>
              </a:path>
              <a:path w="803275" h="2812415">
                <a:moveTo>
                  <a:pt x="784847" y="2758694"/>
                </a:moveTo>
                <a:lnTo>
                  <a:pt x="726567" y="2758694"/>
                </a:lnTo>
                <a:lnTo>
                  <a:pt x="718820" y="2758694"/>
                </a:lnTo>
                <a:lnTo>
                  <a:pt x="675259" y="2812288"/>
                </a:lnTo>
                <a:lnTo>
                  <a:pt x="784847" y="2758694"/>
                </a:lnTo>
                <a:close/>
              </a:path>
              <a:path w="803275" h="2812415">
                <a:moveTo>
                  <a:pt x="784847" y="983234"/>
                </a:moveTo>
                <a:lnTo>
                  <a:pt x="726567" y="983234"/>
                </a:lnTo>
                <a:lnTo>
                  <a:pt x="718820" y="983234"/>
                </a:lnTo>
                <a:lnTo>
                  <a:pt x="675259" y="1036828"/>
                </a:lnTo>
                <a:lnTo>
                  <a:pt x="784847" y="983234"/>
                </a:lnTo>
                <a:close/>
              </a:path>
              <a:path w="803275" h="2812415">
                <a:moveTo>
                  <a:pt x="802767" y="2749931"/>
                </a:moveTo>
                <a:lnTo>
                  <a:pt x="676402" y="2685288"/>
                </a:lnTo>
                <a:lnTo>
                  <a:pt x="719023" y="2739580"/>
                </a:lnTo>
                <a:lnTo>
                  <a:pt x="35306" y="2733294"/>
                </a:lnTo>
                <a:lnTo>
                  <a:pt x="35052" y="2752344"/>
                </a:lnTo>
                <a:lnTo>
                  <a:pt x="718870" y="2758630"/>
                </a:lnTo>
                <a:lnTo>
                  <a:pt x="726567" y="2758694"/>
                </a:lnTo>
                <a:lnTo>
                  <a:pt x="784987" y="2758630"/>
                </a:lnTo>
                <a:lnTo>
                  <a:pt x="802767" y="2749931"/>
                </a:lnTo>
                <a:close/>
              </a:path>
              <a:path w="803275" h="2812415">
                <a:moveTo>
                  <a:pt x="802767" y="974471"/>
                </a:moveTo>
                <a:lnTo>
                  <a:pt x="676402" y="909828"/>
                </a:lnTo>
                <a:lnTo>
                  <a:pt x="719023" y="964120"/>
                </a:lnTo>
                <a:lnTo>
                  <a:pt x="35306" y="957834"/>
                </a:lnTo>
                <a:lnTo>
                  <a:pt x="35052" y="976884"/>
                </a:lnTo>
                <a:lnTo>
                  <a:pt x="718870" y="983170"/>
                </a:lnTo>
                <a:lnTo>
                  <a:pt x="726567" y="983234"/>
                </a:lnTo>
                <a:lnTo>
                  <a:pt x="784987" y="983170"/>
                </a:lnTo>
                <a:lnTo>
                  <a:pt x="802767" y="974471"/>
                </a:lnTo>
                <a:close/>
              </a:path>
            </a:pathLst>
          </a:custGeom>
          <a:solidFill>
            <a:srgbClr val="FFFFFF"/>
          </a:solidFill>
        </p:spPr>
        <p:txBody>
          <a:bodyPr wrap="square" lIns="0" tIns="0" rIns="0" bIns="0" rtlCol="0"/>
          <a:lstStyle/>
          <a:p>
            <a:endParaRPr/>
          </a:p>
        </p:txBody>
      </p:sp>
      <p:sp>
        <p:nvSpPr>
          <p:cNvPr id="28" name="object 28"/>
          <p:cNvSpPr txBox="1"/>
          <p:nvPr/>
        </p:nvSpPr>
        <p:spPr>
          <a:xfrm>
            <a:off x="3656076" y="2405634"/>
            <a:ext cx="356235" cy="391160"/>
          </a:xfrm>
          <a:prstGeom prst="rect">
            <a:avLst/>
          </a:prstGeom>
        </p:spPr>
        <p:txBody>
          <a:bodyPr vert="horz" wrap="square" lIns="0" tIns="12700" rIns="0" bIns="0" rtlCol="0">
            <a:spAutoFit/>
          </a:bodyPr>
          <a:lstStyle/>
          <a:p>
            <a:pPr marL="38100">
              <a:lnSpc>
                <a:spcPct val="100000"/>
              </a:lnSpc>
              <a:spcBef>
                <a:spcPts val="100"/>
              </a:spcBef>
            </a:pPr>
            <a:r>
              <a:rPr sz="2400" spc="-25" dirty="0">
                <a:solidFill>
                  <a:srgbClr val="FFFFFF"/>
                </a:solidFill>
                <a:latin typeface="Cambria Math"/>
                <a:cs typeface="Cambria Math"/>
              </a:rPr>
              <a:t>𝑥</a:t>
            </a:r>
            <a:r>
              <a:rPr sz="2625" spc="-37" baseline="-15873" dirty="0">
                <a:solidFill>
                  <a:srgbClr val="FFFFFF"/>
                </a:solidFill>
                <a:latin typeface="Cambria Math"/>
                <a:cs typeface="Cambria Math"/>
              </a:rPr>
              <a:t>1</a:t>
            </a:r>
            <a:endParaRPr sz="2625" baseline="-15873">
              <a:latin typeface="Cambria Math"/>
              <a:cs typeface="Cambria Math"/>
            </a:endParaRPr>
          </a:p>
        </p:txBody>
      </p:sp>
      <p:sp>
        <p:nvSpPr>
          <p:cNvPr id="29" name="object 29"/>
          <p:cNvSpPr txBox="1"/>
          <p:nvPr/>
        </p:nvSpPr>
        <p:spPr>
          <a:xfrm>
            <a:off x="9250680" y="3846652"/>
            <a:ext cx="987425" cy="684530"/>
          </a:xfrm>
          <a:prstGeom prst="rect">
            <a:avLst/>
          </a:prstGeom>
        </p:spPr>
        <p:txBody>
          <a:bodyPr vert="horz" wrap="square" lIns="0" tIns="12700" rIns="0" bIns="0" rtlCol="0">
            <a:spAutoFit/>
          </a:bodyPr>
          <a:lstStyle/>
          <a:p>
            <a:pPr algn="ctr">
              <a:lnSpc>
                <a:spcPts val="2595"/>
              </a:lnSpc>
              <a:spcBef>
                <a:spcPts val="100"/>
              </a:spcBef>
            </a:pPr>
            <a:r>
              <a:rPr sz="2400" spc="-5" dirty="0">
                <a:solidFill>
                  <a:srgbClr val="FFFFFF"/>
                </a:solidFill>
                <a:latin typeface="Cambria"/>
                <a:cs typeface="Cambria"/>
              </a:rPr>
              <a:t>Output</a:t>
            </a:r>
            <a:endParaRPr sz="2400">
              <a:latin typeface="Cambria"/>
              <a:cs typeface="Cambria"/>
            </a:endParaRPr>
          </a:p>
          <a:p>
            <a:pPr marR="9525" algn="ctr">
              <a:lnSpc>
                <a:spcPts val="2595"/>
              </a:lnSpc>
            </a:pPr>
            <a:r>
              <a:rPr sz="2400" spc="5" dirty="0">
                <a:solidFill>
                  <a:srgbClr val="FFFFFF"/>
                </a:solidFill>
                <a:latin typeface="Cambria Math"/>
                <a:cs typeface="Cambria Math"/>
              </a:rPr>
              <a:t>𝑦</a:t>
            </a:r>
            <a:r>
              <a:rPr sz="2625" spc="7" baseline="-15873" dirty="0">
                <a:solidFill>
                  <a:srgbClr val="FFFFFF"/>
                </a:solidFill>
                <a:latin typeface="Cambria Math"/>
                <a:cs typeface="Cambria Math"/>
              </a:rPr>
              <a:t>𝑘</a:t>
            </a:r>
            <a:endParaRPr sz="2625" baseline="-15873">
              <a:latin typeface="Cambria Math"/>
              <a:cs typeface="Cambria Math"/>
            </a:endParaRPr>
          </a:p>
        </p:txBody>
      </p:sp>
      <p:sp>
        <p:nvSpPr>
          <p:cNvPr id="30" name="object 30"/>
          <p:cNvSpPr txBox="1"/>
          <p:nvPr/>
        </p:nvSpPr>
        <p:spPr>
          <a:xfrm>
            <a:off x="2827020" y="1403426"/>
            <a:ext cx="1550035" cy="721360"/>
          </a:xfrm>
          <a:prstGeom prst="rect">
            <a:avLst/>
          </a:prstGeom>
        </p:spPr>
        <p:txBody>
          <a:bodyPr vert="horz" wrap="square" lIns="0" tIns="12700" rIns="0" bIns="0" rtlCol="0">
            <a:spAutoFit/>
          </a:bodyPr>
          <a:lstStyle/>
          <a:p>
            <a:pPr marL="38100">
              <a:lnSpc>
                <a:spcPts val="2735"/>
              </a:lnSpc>
              <a:spcBef>
                <a:spcPts val="100"/>
              </a:spcBef>
            </a:pPr>
            <a:r>
              <a:rPr sz="2400" spc="-10" dirty="0">
                <a:solidFill>
                  <a:srgbClr val="FFFFFF"/>
                </a:solidFill>
                <a:latin typeface="Cambria"/>
                <a:cs typeface="Cambria"/>
              </a:rPr>
              <a:t>Fixed</a:t>
            </a:r>
            <a:r>
              <a:rPr sz="2400" spc="-50" dirty="0">
                <a:solidFill>
                  <a:srgbClr val="FFFFFF"/>
                </a:solidFill>
                <a:latin typeface="Cambria"/>
                <a:cs typeface="Cambria"/>
              </a:rPr>
              <a:t> </a:t>
            </a:r>
            <a:r>
              <a:rPr sz="2400" dirty="0">
                <a:solidFill>
                  <a:srgbClr val="FFFFFF"/>
                </a:solidFill>
                <a:latin typeface="Cambria"/>
                <a:cs typeface="Cambria"/>
              </a:rPr>
              <a:t>input</a:t>
            </a:r>
            <a:endParaRPr sz="2400">
              <a:latin typeface="Cambria"/>
              <a:cs typeface="Cambria"/>
            </a:endParaRPr>
          </a:p>
          <a:p>
            <a:pPr marL="161290">
              <a:lnSpc>
                <a:spcPts val="2735"/>
              </a:lnSpc>
            </a:pPr>
            <a:r>
              <a:rPr sz="2400" spc="5" dirty="0">
                <a:solidFill>
                  <a:srgbClr val="FFFFFF"/>
                </a:solidFill>
                <a:latin typeface="Cambria Math"/>
                <a:cs typeface="Cambria Math"/>
              </a:rPr>
              <a:t>𝑥</a:t>
            </a:r>
            <a:r>
              <a:rPr sz="2625" spc="7" baseline="-15873" dirty="0">
                <a:solidFill>
                  <a:srgbClr val="FFFFFF"/>
                </a:solidFill>
                <a:latin typeface="Cambria Math"/>
                <a:cs typeface="Cambria Math"/>
              </a:rPr>
              <a:t>0</a:t>
            </a:r>
            <a:r>
              <a:rPr sz="2625" spc="509" baseline="-15873" dirty="0">
                <a:solidFill>
                  <a:srgbClr val="FFFFFF"/>
                </a:solidFill>
                <a:latin typeface="Cambria Math"/>
                <a:cs typeface="Cambria Math"/>
              </a:rPr>
              <a:t> </a:t>
            </a:r>
            <a:r>
              <a:rPr sz="2400" dirty="0">
                <a:solidFill>
                  <a:srgbClr val="FFFFFF"/>
                </a:solidFill>
                <a:latin typeface="Cambria Math"/>
                <a:cs typeface="Cambria Math"/>
              </a:rPr>
              <a:t>=</a:t>
            </a:r>
            <a:r>
              <a:rPr sz="2400" spc="110" dirty="0">
                <a:solidFill>
                  <a:srgbClr val="FFFFFF"/>
                </a:solidFill>
                <a:latin typeface="Cambria Math"/>
                <a:cs typeface="Cambria Math"/>
              </a:rPr>
              <a:t> </a:t>
            </a:r>
            <a:r>
              <a:rPr sz="2400" spc="-5" dirty="0">
                <a:solidFill>
                  <a:srgbClr val="FFFFFF"/>
                </a:solidFill>
                <a:latin typeface="Cambria Math"/>
                <a:cs typeface="Cambria Math"/>
              </a:rPr>
              <a:t>+1</a:t>
            </a:r>
            <a:endParaRPr sz="2400">
              <a:latin typeface="Cambria Math"/>
              <a:cs typeface="Cambria Math"/>
            </a:endParaRPr>
          </a:p>
        </p:txBody>
      </p:sp>
      <p:sp>
        <p:nvSpPr>
          <p:cNvPr id="31" name="object 31"/>
          <p:cNvSpPr/>
          <p:nvPr/>
        </p:nvSpPr>
        <p:spPr>
          <a:xfrm>
            <a:off x="2892551" y="2449067"/>
            <a:ext cx="786765" cy="3251200"/>
          </a:xfrm>
          <a:custGeom>
            <a:avLst/>
            <a:gdLst/>
            <a:ahLst/>
            <a:cxnLst/>
            <a:rect l="l" t="t" r="r" b="b"/>
            <a:pathLst>
              <a:path w="786764" h="3251200">
                <a:moveTo>
                  <a:pt x="786384" y="3250692"/>
                </a:moveTo>
                <a:lnTo>
                  <a:pt x="733026" y="3248089"/>
                </a:lnTo>
                <a:lnTo>
                  <a:pt x="681852" y="3240508"/>
                </a:lnTo>
                <a:lnTo>
                  <a:pt x="633329" y="3228288"/>
                </a:lnTo>
                <a:lnTo>
                  <a:pt x="587925" y="3211768"/>
                </a:lnTo>
                <a:lnTo>
                  <a:pt x="546109" y="3191289"/>
                </a:lnTo>
                <a:lnTo>
                  <a:pt x="508349" y="3167189"/>
                </a:lnTo>
                <a:lnTo>
                  <a:pt x="475113" y="3139808"/>
                </a:lnTo>
                <a:lnTo>
                  <a:pt x="446870" y="3109486"/>
                </a:lnTo>
                <a:lnTo>
                  <a:pt x="424088" y="3076563"/>
                </a:lnTo>
                <a:lnTo>
                  <a:pt x="407236" y="3041377"/>
                </a:lnTo>
                <a:lnTo>
                  <a:pt x="396781" y="3004268"/>
                </a:lnTo>
                <a:lnTo>
                  <a:pt x="393192" y="2965577"/>
                </a:lnTo>
                <a:lnTo>
                  <a:pt x="393192" y="1910461"/>
                </a:lnTo>
                <a:lnTo>
                  <a:pt x="389602" y="1871769"/>
                </a:lnTo>
                <a:lnTo>
                  <a:pt x="379147" y="1834660"/>
                </a:lnTo>
                <a:lnTo>
                  <a:pt x="362295" y="1799474"/>
                </a:lnTo>
                <a:lnTo>
                  <a:pt x="339513" y="1766551"/>
                </a:lnTo>
                <a:lnTo>
                  <a:pt x="311270" y="1736229"/>
                </a:lnTo>
                <a:lnTo>
                  <a:pt x="278034" y="1708848"/>
                </a:lnTo>
                <a:lnTo>
                  <a:pt x="240274" y="1684748"/>
                </a:lnTo>
                <a:lnTo>
                  <a:pt x="198458" y="1664269"/>
                </a:lnTo>
                <a:lnTo>
                  <a:pt x="153054" y="1647749"/>
                </a:lnTo>
                <a:lnTo>
                  <a:pt x="104531" y="1635529"/>
                </a:lnTo>
                <a:lnTo>
                  <a:pt x="53357" y="1627948"/>
                </a:lnTo>
                <a:lnTo>
                  <a:pt x="0" y="1625346"/>
                </a:lnTo>
                <a:lnTo>
                  <a:pt x="53357" y="1622743"/>
                </a:lnTo>
                <a:lnTo>
                  <a:pt x="104531" y="1615162"/>
                </a:lnTo>
                <a:lnTo>
                  <a:pt x="153054" y="1602942"/>
                </a:lnTo>
                <a:lnTo>
                  <a:pt x="198458" y="1586422"/>
                </a:lnTo>
                <a:lnTo>
                  <a:pt x="240274" y="1565943"/>
                </a:lnTo>
                <a:lnTo>
                  <a:pt x="278034" y="1541843"/>
                </a:lnTo>
                <a:lnTo>
                  <a:pt x="311270" y="1514462"/>
                </a:lnTo>
                <a:lnTo>
                  <a:pt x="339513" y="1484140"/>
                </a:lnTo>
                <a:lnTo>
                  <a:pt x="362295" y="1451217"/>
                </a:lnTo>
                <a:lnTo>
                  <a:pt x="379147" y="1416031"/>
                </a:lnTo>
                <a:lnTo>
                  <a:pt x="389602" y="1378922"/>
                </a:lnTo>
                <a:lnTo>
                  <a:pt x="393192" y="1340231"/>
                </a:lnTo>
                <a:lnTo>
                  <a:pt x="393192" y="285115"/>
                </a:lnTo>
                <a:lnTo>
                  <a:pt x="396781" y="246423"/>
                </a:lnTo>
                <a:lnTo>
                  <a:pt x="407236" y="209314"/>
                </a:lnTo>
                <a:lnTo>
                  <a:pt x="424088" y="174128"/>
                </a:lnTo>
                <a:lnTo>
                  <a:pt x="446870" y="141205"/>
                </a:lnTo>
                <a:lnTo>
                  <a:pt x="475113" y="110883"/>
                </a:lnTo>
                <a:lnTo>
                  <a:pt x="508349" y="83502"/>
                </a:lnTo>
                <a:lnTo>
                  <a:pt x="546109" y="59402"/>
                </a:lnTo>
                <a:lnTo>
                  <a:pt x="587925" y="38923"/>
                </a:lnTo>
                <a:lnTo>
                  <a:pt x="633329" y="22403"/>
                </a:lnTo>
                <a:lnTo>
                  <a:pt x="681852" y="10183"/>
                </a:lnTo>
                <a:lnTo>
                  <a:pt x="733026" y="2602"/>
                </a:lnTo>
                <a:lnTo>
                  <a:pt x="786384" y="0"/>
                </a:lnTo>
              </a:path>
            </a:pathLst>
          </a:custGeom>
          <a:ln w="6350">
            <a:solidFill>
              <a:srgbClr val="FFFFFF"/>
            </a:solidFill>
          </a:ln>
        </p:spPr>
        <p:txBody>
          <a:bodyPr wrap="square" lIns="0" tIns="0" rIns="0" bIns="0" rtlCol="0"/>
          <a:lstStyle/>
          <a:p>
            <a:endParaRPr/>
          </a:p>
        </p:txBody>
      </p:sp>
      <p:sp>
        <p:nvSpPr>
          <p:cNvPr id="32" name="object 32"/>
          <p:cNvSpPr txBox="1"/>
          <p:nvPr/>
        </p:nvSpPr>
        <p:spPr>
          <a:xfrm>
            <a:off x="2454342" y="3662433"/>
            <a:ext cx="382905" cy="866140"/>
          </a:xfrm>
          <a:prstGeom prst="rect">
            <a:avLst/>
          </a:prstGeom>
        </p:spPr>
        <p:txBody>
          <a:bodyPr vert="vert270" wrap="square" lIns="0" tIns="0" rIns="0" bIns="0" rtlCol="0">
            <a:spAutoFit/>
          </a:bodyPr>
          <a:lstStyle/>
          <a:p>
            <a:pPr marL="12700">
              <a:lnSpc>
                <a:spcPts val="2860"/>
              </a:lnSpc>
            </a:pPr>
            <a:r>
              <a:rPr sz="2400" spc="-5" dirty="0">
                <a:solidFill>
                  <a:srgbClr val="FFFFFF"/>
                </a:solidFill>
                <a:latin typeface="Cambria"/>
                <a:cs typeface="Cambria"/>
              </a:rPr>
              <a:t>Inputs</a:t>
            </a:r>
            <a:endParaRPr sz="2400">
              <a:latin typeface="Cambria"/>
              <a:cs typeface="Cambria"/>
            </a:endParaRPr>
          </a:p>
        </p:txBody>
      </p:sp>
      <p:sp>
        <p:nvSpPr>
          <p:cNvPr id="33" name="object 33"/>
          <p:cNvSpPr txBox="1"/>
          <p:nvPr/>
        </p:nvSpPr>
        <p:spPr>
          <a:xfrm>
            <a:off x="3631691" y="3201161"/>
            <a:ext cx="444500" cy="2315210"/>
          </a:xfrm>
          <a:prstGeom prst="rect">
            <a:avLst/>
          </a:prstGeom>
        </p:spPr>
        <p:txBody>
          <a:bodyPr vert="horz" wrap="square" lIns="0" tIns="212090" rIns="0" bIns="0" rtlCol="0">
            <a:spAutoFit/>
          </a:bodyPr>
          <a:lstStyle/>
          <a:p>
            <a:pPr marL="118745">
              <a:lnSpc>
                <a:spcPct val="100000"/>
              </a:lnSpc>
              <a:spcBef>
                <a:spcPts val="1670"/>
              </a:spcBef>
            </a:pPr>
            <a:r>
              <a:rPr sz="2400" spc="5" dirty="0">
                <a:solidFill>
                  <a:srgbClr val="FFFFFF"/>
                </a:solidFill>
                <a:latin typeface="Cambria Math"/>
                <a:cs typeface="Cambria Math"/>
              </a:rPr>
              <a:t>𝑥</a:t>
            </a:r>
            <a:r>
              <a:rPr sz="2625" spc="7" baseline="-15873" dirty="0">
                <a:solidFill>
                  <a:srgbClr val="FFFFFF"/>
                </a:solidFill>
                <a:latin typeface="Cambria Math"/>
                <a:cs typeface="Cambria Math"/>
              </a:rPr>
              <a:t>2</a:t>
            </a:r>
            <a:endParaRPr sz="2625" baseline="-15873">
              <a:latin typeface="Cambria Math"/>
              <a:cs typeface="Cambria Math"/>
            </a:endParaRPr>
          </a:p>
          <a:p>
            <a:pPr marL="240029">
              <a:lnSpc>
                <a:spcPts val="2590"/>
              </a:lnSpc>
              <a:spcBef>
                <a:spcPts val="1575"/>
              </a:spcBef>
            </a:pPr>
            <a:r>
              <a:rPr sz="2400" dirty="0">
                <a:solidFill>
                  <a:srgbClr val="FFFFFF"/>
                </a:solidFill>
                <a:latin typeface="Cambria"/>
                <a:cs typeface="Cambria"/>
              </a:rPr>
              <a:t>.</a:t>
            </a:r>
            <a:endParaRPr sz="2400">
              <a:latin typeface="Cambria"/>
              <a:cs typeface="Cambria"/>
            </a:endParaRPr>
          </a:p>
          <a:p>
            <a:pPr marL="240029">
              <a:lnSpc>
                <a:spcPts val="2305"/>
              </a:lnSpc>
            </a:pPr>
            <a:r>
              <a:rPr sz="2400" dirty="0">
                <a:solidFill>
                  <a:srgbClr val="FFFFFF"/>
                </a:solidFill>
                <a:latin typeface="Cambria"/>
                <a:cs typeface="Cambria"/>
              </a:rPr>
              <a:t>.</a:t>
            </a:r>
            <a:endParaRPr sz="2400">
              <a:latin typeface="Cambria"/>
              <a:cs typeface="Cambria"/>
            </a:endParaRPr>
          </a:p>
          <a:p>
            <a:pPr marL="240029">
              <a:lnSpc>
                <a:spcPts val="2590"/>
              </a:lnSpc>
            </a:pPr>
            <a:r>
              <a:rPr sz="2400" dirty="0">
                <a:solidFill>
                  <a:srgbClr val="FFFFFF"/>
                </a:solidFill>
                <a:latin typeface="Cambria"/>
                <a:cs typeface="Cambria"/>
              </a:rPr>
              <a:t>.</a:t>
            </a:r>
            <a:endParaRPr sz="2400">
              <a:latin typeface="Cambria"/>
              <a:cs typeface="Cambria"/>
            </a:endParaRPr>
          </a:p>
          <a:p>
            <a:pPr marL="38100">
              <a:lnSpc>
                <a:spcPct val="100000"/>
              </a:lnSpc>
              <a:spcBef>
                <a:spcPts val="1630"/>
              </a:spcBef>
            </a:pPr>
            <a:r>
              <a:rPr sz="2400" spc="65" dirty="0">
                <a:solidFill>
                  <a:srgbClr val="FFFFFF"/>
                </a:solidFill>
                <a:latin typeface="Cambria Math"/>
                <a:cs typeface="Cambria Math"/>
              </a:rPr>
              <a:t>𝑥</a:t>
            </a:r>
            <a:r>
              <a:rPr sz="2625" spc="97" baseline="-15873" dirty="0">
                <a:solidFill>
                  <a:srgbClr val="FFFFFF"/>
                </a:solidFill>
                <a:latin typeface="Cambria Math"/>
                <a:cs typeface="Cambria Math"/>
              </a:rPr>
              <a:t>𝑚</a:t>
            </a:r>
            <a:endParaRPr sz="2625" baseline="-15873">
              <a:latin typeface="Cambria Math"/>
              <a:cs typeface="Cambria Math"/>
            </a:endParaRPr>
          </a:p>
        </p:txBody>
      </p:sp>
      <p:sp>
        <p:nvSpPr>
          <p:cNvPr id="34" name="object 34"/>
          <p:cNvSpPr txBox="1"/>
          <p:nvPr/>
        </p:nvSpPr>
        <p:spPr>
          <a:xfrm>
            <a:off x="4898771" y="3461084"/>
            <a:ext cx="776605" cy="2267585"/>
          </a:xfrm>
          <a:prstGeom prst="rect">
            <a:avLst/>
          </a:prstGeom>
        </p:spPr>
        <p:txBody>
          <a:bodyPr vert="horz" wrap="square" lIns="0" tIns="62865" rIns="0" bIns="0" rtlCol="0">
            <a:spAutoFit/>
          </a:bodyPr>
          <a:lstStyle/>
          <a:p>
            <a:pPr marL="95250">
              <a:lnSpc>
                <a:spcPct val="100000"/>
              </a:lnSpc>
              <a:spcBef>
                <a:spcPts val="495"/>
              </a:spcBef>
            </a:pPr>
            <a:r>
              <a:rPr sz="4500" spc="37" baseline="11111" dirty="0">
                <a:solidFill>
                  <a:srgbClr val="FFFFFF"/>
                </a:solidFill>
                <a:latin typeface="Cambria Math"/>
                <a:cs typeface="Cambria Math"/>
              </a:rPr>
              <a:t>𝑤</a:t>
            </a:r>
            <a:r>
              <a:rPr sz="2200" spc="25" dirty="0">
                <a:solidFill>
                  <a:srgbClr val="FFFFFF"/>
                </a:solidFill>
                <a:latin typeface="Cambria Math"/>
                <a:cs typeface="Cambria Math"/>
              </a:rPr>
              <a:t>𝑘2</a:t>
            </a:r>
            <a:endParaRPr sz="2200">
              <a:latin typeface="Cambria Math"/>
              <a:cs typeface="Cambria Math"/>
            </a:endParaRPr>
          </a:p>
          <a:p>
            <a:pPr marL="177165" algn="ctr">
              <a:lnSpc>
                <a:spcPts val="2590"/>
              </a:lnSpc>
              <a:spcBef>
                <a:spcPts val="320"/>
              </a:spcBef>
            </a:pPr>
            <a:r>
              <a:rPr sz="2400" dirty="0">
                <a:solidFill>
                  <a:srgbClr val="FFFFFF"/>
                </a:solidFill>
                <a:latin typeface="Cambria"/>
                <a:cs typeface="Cambria"/>
              </a:rPr>
              <a:t>.</a:t>
            </a:r>
            <a:endParaRPr sz="2400">
              <a:latin typeface="Cambria"/>
              <a:cs typeface="Cambria"/>
            </a:endParaRPr>
          </a:p>
          <a:p>
            <a:pPr marL="177165" algn="ctr">
              <a:lnSpc>
                <a:spcPts val="2305"/>
              </a:lnSpc>
            </a:pPr>
            <a:r>
              <a:rPr sz="2400" dirty="0">
                <a:solidFill>
                  <a:srgbClr val="FFFFFF"/>
                </a:solidFill>
                <a:latin typeface="Cambria"/>
                <a:cs typeface="Cambria"/>
              </a:rPr>
              <a:t>.</a:t>
            </a:r>
            <a:endParaRPr sz="2400">
              <a:latin typeface="Cambria"/>
              <a:cs typeface="Cambria"/>
            </a:endParaRPr>
          </a:p>
          <a:p>
            <a:pPr marL="177165" algn="ctr">
              <a:lnSpc>
                <a:spcPts val="2590"/>
              </a:lnSpc>
            </a:pPr>
            <a:r>
              <a:rPr sz="2400" dirty="0">
                <a:solidFill>
                  <a:srgbClr val="FFFFFF"/>
                </a:solidFill>
                <a:latin typeface="Cambria"/>
                <a:cs typeface="Cambria"/>
              </a:rPr>
              <a:t>.</a:t>
            </a:r>
            <a:endParaRPr sz="2400">
              <a:latin typeface="Cambria"/>
              <a:cs typeface="Cambria"/>
            </a:endParaRPr>
          </a:p>
          <a:p>
            <a:pPr marL="38100">
              <a:lnSpc>
                <a:spcPct val="100000"/>
              </a:lnSpc>
              <a:spcBef>
                <a:spcPts val="2250"/>
              </a:spcBef>
            </a:pPr>
            <a:r>
              <a:rPr sz="4500" spc="112" baseline="11111" dirty="0">
                <a:solidFill>
                  <a:srgbClr val="FFFFFF"/>
                </a:solidFill>
                <a:latin typeface="Cambria Math"/>
                <a:cs typeface="Cambria Math"/>
              </a:rPr>
              <a:t>𝑤</a:t>
            </a:r>
            <a:r>
              <a:rPr sz="2200" spc="75" dirty="0">
                <a:solidFill>
                  <a:srgbClr val="FFFFFF"/>
                </a:solidFill>
                <a:latin typeface="Cambria Math"/>
                <a:cs typeface="Cambria Math"/>
              </a:rPr>
              <a:t>𝑘𝑚</a:t>
            </a:r>
            <a:endParaRPr sz="2200">
              <a:latin typeface="Cambria Math"/>
              <a:cs typeface="Cambria Math"/>
            </a:endParaRPr>
          </a:p>
        </p:txBody>
      </p:sp>
      <p:sp>
        <p:nvSpPr>
          <p:cNvPr id="35" name="object 35"/>
          <p:cNvSpPr txBox="1">
            <a:spLocks noGrp="1"/>
          </p:cNvSpPr>
          <p:nvPr>
            <p:ph type="title"/>
          </p:nvPr>
        </p:nvSpPr>
        <p:spPr>
          <a:xfrm>
            <a:off x="149453" y="117410"/>
            <a:ext cx="11887200" cy="567463"/>
          </a:xfrm>
          <a:prstGeom prst="rect">
            <a:avLst/>
          </a:prstGeom>
        </p:spPr>
        <p:txBody>
          <a:bodyPr vert="horz" wrap="square" lIns="0" tIns="13335" rIns="0" bIns="0" rtlCol="0">
            <a:spAutoFit/>
          </a:bodyPr>
          <a:lstStyle/>
          <a:p>
            <a:pPr marL="12700">
              <a:lnSpc>
                <a:spcPct val="100000"/>
              </a:lnSpc>
              <a:spcBef>
                <a:spcPts val="105"/>
              </a:spcBef>
            </a:pPr>
            <a:r>
              <a:rPr spc="-5" dirty="0"/>
              <a:t>1.1</a:t>
            </a:r>
            <a:r>
              <a:rPr spc="-10" dirty="0"/>
              <a:t> </a:t>
            </a:r>
            <a:r>
              <a:rPr lang="tr-TR" dirty="0"/>
              <a:t>YAPAY SİNİR AĞLARI</a:t>
            </a:r>
            <a:endParaRPr spc="-25" dirty="0"/>
          </a:p>
        </p:txBody>
      </p:sp>
      <p:sp>
        <p:nvSpPr>
          <p:cNvPr id="36" name="object 36"/>
          <p:cNvSpPr/>
          <p:nvPr/>
        </p:nvSpPr>
        <p:spPr>
          <a:xfrm>
            <a:off x="761" y="869441"/>
            <a:ext cx="12192000" cy="0"/>
          </a:xfrm>
          <a:custGeom>
            <a:avLst/>
            <a:gdLst/>
            <a:ahLst/>
            <a:cxnLst/>
            <a:rect l="l" t="t" r="r" b="b"/>
            <a:pathLst>
              <a:path w="12192000">
                <a:moveTo>
                  <a:pt x="0" y="0"/>
                </a:moveTo>
                <a:lnTo>
                  <a:pt x="12192000" y="0"/>
                </a:lnTo>
              </a:path>
            </a:pathLst>
          </a:custGeom>
          <a:ln w="25400">
            <a:solidFill>
              <a:srgbClr val="FFFFFF"/>
            </a:solidFill>
          </a:ln>
        </p:spPr>
        <p:txBody>
          <a:bodyPr wrap="square" lIns="0" tIns="0" rIns="0" bIns="0" rtlCol="0"/>
          <a:lstStyle/>
          <a:p>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821942" y="23621"/>
            <a:ext cx="4088129" cy="756920"/>
          </a:xfrm>
          <a:prstGeom prst="rect">
            <a:avLst/>
          </a:prstGeom>
        </p:spPr>
        <p:txBody>
          <a:bodyPr vert="horz" wrap="square" lIns="0" tIns="12700" rIns="0" bIns="0" rtlCol="0">
            <a:spAutoFit/>
          </a:bodyPr>
          <a:lstStyle/>
          <a:p>
            <a:pPr marL="12700">
              <a:lnSpc>
                <a:spcPct val="100000"/>
              </a:lnSpc>
              <a:spcBef>
                <a:spcPts val="100"/>
              </a:spcBef>
            </a:pPr>
            <a:r>
              <a:rPr lang="tr-TR" sz="4800" dirty="0"/>
              <a:t>GİRİŞ</a:t>
            </a:r>
            <a:endParaRPr sz="4800" dirty="0"/>
          </a:p>
        </p:txBody>
      </p:sp>
      <p:sp>
        <p:nvSpPr>
          <p:cNvPr id="3" name="object 3"/>
          <p:cNvSpPr txBox="1"/>
          <p:nvPr/>
        </p:nvSpPr>
        <p:spPr>
          <a:xfrm>
            <a:off x="116230" y="1203581"/>
            <a:ext cx="10399370" cy="4340291"/>
          </a:xfrm>
          <a:prstGeom prst="rect">
            <a:avLst/>
          </a:prstGeom>
        </p:spPr>
        <p:txBody>
          <a:bodyPr vert="horz" wrap="square" lIns="0" tIns="51435" rIns="0" bIns="0" rtlCol="0">
            <a:spAutoFit/>
          </a:bodyPr>
          <a:lstStyle/>
          <a:p>
            <a:pPr marL="695325" lvl="1" indent="-683260">
              <a:lnSpc>
                <a:spcPct val="100000"/>
              </a:lnSpc>
              <a:spcBef>
                <a:spcPts val="405"/>
              </a:spcBef>
              <a:buAutoNum type="arabicPeriod"/>
              <a:tabLst>
                <a:tab pos="695325" algn="l"/>
                <a:tab pos="695960" algn="l"/>
              </a:tabLst>
            </a:pPr>
            <a:r>
              <a:rPr lang="tr-TR" sz="2800" spc="-5" dirty="0">
                <a:solidFill>
                  <a:srgbClr val="FFFFFF"/>
                </a:solidFill>
                <a:latin typeface="Cambria"/>
                <a:cs typeface="Cambria"/>
              </a:rPr>
              <a:t>Sinir Ağı Nedir?</a:t>
            </a:r>
          </a:p>
          <a:p>
            <a:pPr marL="695325" lvl="1" indent="-683260">
              <a:lnSpc>
                <a:spcPct val="100000"/>
              </a:lnSpc>
              <a:spcBef>
                <a:spcPts val="405"/>
              </a:spcBef>
              <a:buAutoNum type="arabicPeriod"/>
              <a:tabLst>
                <a:tab pos="695325" algn="l"/>
                <a:tab pos="695960" algn="l"/>
              </a:tabLst>
            </a:pPr>
            <a:r>
              <a:rPr lang="tr-TR" sz="2800" spc="-5" dirty="0">
                <a:solidFill>
                  <a:srgbClr val="FFFFFF"/>
                </a:solidFill>
                <a:latin typeface="Cambria"/>
                <a:cs typeface="Cambria"/>
              </a:rPr>
              <a:t>İnsan Beyni</a:t>
            </a:r>
          </a:p>
          <a:p>
            <a:pPr marL="695325" lvl="1" indent="-683260">
              <a:lnSpc>
                <a:spcPct val="100000"/>
              </a:lnSpc>
              <a:spcBef>
                <a:spcPts val="405"/>
              </a:spcBef>
              <a:buAutoNum type="arabicPeriod"/>
              <a:tabLst>
                <a:tab pos="695325" algn="l"/>
                <a:tab pos="695960" algn="l"/>
              </a:tabLst>
            </a:pPr>
            <a:r>
              <a:rPr lang="tr-TR" sz="2800" spc="-5" dirty="0">
                <a:solidFill>
                  <a:srgbClr val="FFFFFF"/>
                </a:solidFill>
                <a:latin typeface="Cambria"/>
                <a:cs typeface="Cambria"/>
              </a:rPr>
              <a:t>Nöron Modelleri</a:t>
            </a:r>
          </a:p>
          <a:p>
            <a:pPr marL="695325" lvl="1" indent="-683260">
              <a:lnSpc>
                <a:spcPct val="100000"/>
              </a:lnSpc>
              <a:spcBef>
                <a:spcPts val="405"/>
              </a:spcBef>
              <a:buAutoNum type="arabicPeriod"/>
              <a:tabLst>
                <a:tab pos="695325" algn="l"/>
                <a:tab pos="695960" algn="l"/>
              </a:tabLst>
            </a:pPr>
            <a:r>
              <a:rPr lang="tr-TR" sz="2800" spc="-5" dirty="0">
                <a:solidFill>
                  <a:srgbClr val="FFFFFF"/>
                </a:solidFill>
                <a:latin typeface="Cambria"/>
                <a:cs typeface="Cambria"/>
              </a:rPr>
              <a:t>Yönlendirilmiş Grafikler Olarak Görüntülenen Sinir Ağları</a:t>
            </a:r>
          </a:p>
          <a:p>
            <a:pPr marL="695325" lvl="1" indent="-683260">
              <a:lnSpc>
                <a:spcPct val="100000"/>
              </a:lnSpc>
              <a:spcBef>
                <a:spcPts val="405"/>
              </a:spcBef>
              <a:buAutoNum type="arabicPeriod"/>
              <a:tabLst>
                <a:tab pos="695325" algn="l"/>
                <a:tab pos="695960" algn="l"/>
              </a:tabLst>
            </a:pPr>
            <a:r>
              <a:rPr lang="tr-TR" sz="2800" spc="-5" dirty="0">
                <a:solidFill>
                  <a:srgbClr val="FFFFFF"/>
                </a:solidFill>
                <a:latin typeface="Cambria"/>
                <a:cs typeface="Cambria"/>
              </a:rPr>
              <a:t>Geri Bildirim</a:t>
            </a:r>
          </a:p>
          <a:p>
            <a:pPr marL="695325" lvl="1" indent="-683260">
              <a:lnSpc>
                <a:spcPct val="100000"/>
              </a:lnSpc>
              <a:spcBef>
                <a:spcPts val="405"/>
              </a:spcBef>
              <a:buAutoNum type="arabicPeriod"/>
              <a:tabLst>
                <a:tab pos="695325" algn="l"/>
                <a:tab pos="695960" algn="l"/>
              </a:tabLst>
            </a:pPr>
            <a:r>
              <a:rPr lang="tr-TR" sz="2800" spc="-5" dirty="0">
                <a:solidFill>
                  <a:srgbClr val="FFFFFF"/>
                </a:solidFill>
                <a:latin typeface="Cambria"/>
                <a:cs typeface="Cambria"/>
              </a:rPr>
              <a:t>Ağ Mimarileri</a:t>
            </a:r>
          </a:p>
          <a:p>
            <a:pPr marL="695325" lvl="1" indent="-683260">
              <a:lnSpc>
                <a:spcPct val="100000"/>
              </a:lnSpc>
              <a:spcBef>
                <a:spcPts val="405"/>
              </a:spcBef>
              <a:buAutoNum type="arabicPeriod"/>
              <a:tabLst>
                <a:tab pos="695325" algn="l"/>
                <a:tab pos="695960" algn="l"/>
              </a:tabLst>
            </a:pPr>
            <a:r>
              <a:rPr lang="tr-TR" sz="2800" spc="-5" dirty="0">
                <a:solidFill>
                  <a:srgbClr val="FFFFFF"/>
                </a:solidFill>
                <a:latin typeface="Cambria"/>
                <a:cs typeface="Cambria"/>
              </a:rPr>
              <a:t>Bilgi Temsili</a:t>
            </a:r>
          </a:p>
          <a:p>
            <a:pPr marL="695325" lvl="1" indent="-683260">
              <a:lnSpc>
                <a:spcPct val="100000"/>
              </a:lnSpc>
              <a:spcBef>
                <a:spcPts val="405"/>
              </a:spcBef>
              <a:buAutoNum type="arabicPeriod"/>
              <a:tabLst>
                <a:tab pos="695325" algn="l"/>
                <a:tab pos="695960" algn="l"/>
              </a:tabLst>
            </a:pPr>
            <a:r>
              <a:rPr lang="tr-TR" sz="2800" spc="-5" dirty="0">
                <a:solidFill>
                  <a:srgbClr val="FFFFFF"/>
                </a:solidFill>
                <a:latin typeface="Cambria"/>
                <a:cs typeface="Cambria"/>
              </a:rPr>
              <a:t>Yapay Zeka ve Sinir Ağları</a:t>
            </a:r>
          </a:p>
          <a:p>
            <a:pPr marL="695325" lvl="1" indent="-683260">
              <a:lnSpc>
                <a:spcPct val="100000"/>
              </a:lnSpc>
              <a:spcBef>
                <a:spcPts val="405"/>
              </a:spcBef>
              <a:buAutoNum type="arabicPeriod"/>
              <a:tabLst>
                <a:tab pos="695325" algn="l"/>
                <a:tab pos="695960" algn="l"/>
              </a:tabLst>
            </a:pPr>
            <a:r>
              <a:rPr lang="tr-TR" sz="2800" spc="-5" dirty="0">
                <a:solidFill>
                  <a:srgbClr val="FFFFFF"/>
                </a:solidFill>
                <a:latin typeface="Cambria"/>
                <a:cs typeface="Cambria"/>
              </a:rPr>
              <a:t>Tarihsel Notlar</a:t>
            </a:r>
            <a:endParaRPr sz="2800" dirty="0">
              <a:latin typeface="Cambria"/>
              <a:cs typeface="Cambria"/>
            </a:endParaRPr>
          </a:p>
        </p:txBody>
      </p:sp>
      <p:sp>
        <p:nvSpPr>
          <p:cNvPr id="4" name="object 4"/>
          <p:cNvSpPr/>
          <p:nvPr/>
        </p:nvSpPr>
        <p:spPr>
          <a:xfrm>
            <a:off x="761" y="869441"/>
            <a:ext cx="12192000" cy="0"/>
          </a:xfrm>
          <a:custGeom>
            <a:avLst/>
            <a:gdLst/>
            <a:ahLst/>
            <a:cxnLst/>
            <a:rect l="l" t="t" r="r" b="b"/>
            <a:pathLst>
              <a:path w="12192000">
                <a:moveTo>
                  <a:pt x="0" y="0"/>
                </a:moveTo>
                <a:lnTo>
                  <a:pt x="12192000" y="0"/>
                </a:lnTo>
              </a:path>
            </a:pathLst>
          </a:custGeom>
          <a:ln w="25400">
            <a:solidFill>
              <a:srgbClr val="FFFFFF"/>
            </a:solidFill>
          </a:ln>
        </p:spPr>
        <p:txBody>
          <a:bodyPr wrap="square" lIns="0" tIns="0" rIns="0" bIns="0" rtlCol="0"/>
          <a:lstStyle/>
          <a:p>
            <a:endParaRPr/>
          </a:p>
        </p:txBody>
      </p:sp>
      <p:sp>
        <p:nvSpPr>
          <p:cNvPr id="9" name="object 9"/>
          <p:cNvSpPr txBox="1"/>
          <p:nvPr/>
        </p:nvSpPr>
        <p:spPr>
          <a:xfrm>
            <a:off x="11978640" y="6567902"/>
            <a:ext cx="160655" cy="204470"/>
          </a:xfrm>
          <a:prstGeom prst="rect">
            <a:avLst/>
          </a:prstGeom>
        </p:spPr>
        <p:txBody>
          <a:bodyPr vert="horz" wrap="square" lIns="0" tIns="5080" rIns="0" bIns="0" rtlCol="0">
            <a:spAutoFit/>
          </a:bodyPr>
          <a:lstStyle/>
          <a:p>
            <a:pPr marL="38100">
              <a:lnSpc>
                <a:spcPct val="100000"/>
              </a:lnSpc>
              <a:spcBef>
                <a:spcPts val="40"/>
              </a:spcBef>
            </a:pPr>
            <a:fld id="{81D60167-4931-47E6-BA6A-407CBD079E47}" type="slidenum">
              <a:rPr sz="1200" dirty="0">
                <a:solidFill>
                  <a:srgbClr val="888888"/>
                </a:solidFill>
                <a:latin typeface="Cambria"/>
                <a:cs typeface="Cambria"/>
              </a:rPr>
              <a:t>2</a:t>
            </a:fld>
            <a:endParaRPr sz="1200">
              <a:latin typeface="Cambria"/>
              <a:cs typeface="Cambria"/>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7229856" y="1598675"/>
            <a:ext cx="703580" cy="1668145"/>
            <a:chOff x="7229856" y="1598675"/>
            <a:chExt cx="703580" cy="1668145"/>
          </a:xfrm>
        </p:grpSpPr>
        <p:pic>
          <p:nvPicPr>
            <p:cNvPr id="4" name="object 4"/>
            <p:cNvPicPr/>
            <p:nvPr/>
          </p:nvPicPr>
          <p:blipFill>
            <a:blip r:embed="rId2" cstate="print"/>
            <a:stretch>
              <a:fillRect/>
            </a:stretch>
          </p:blipFill>
          <p:spPr>
            <a:xfrm>
              <a:off x="7406640" y="1606295"/>
              <a:ext cx="514350" cy="1477517"/>
            </a:xfrm>
            <a:prstGeom prst="rect">
              <a:avLst/>
            </a:prstGeom>
          </p:spPr>
        </p:pic>
        <p:pic>
          <p:nvPicPr>
            <p:cNvPr id="5" name="object 5"/>
            <p:cNvPicPr/>
            <p:nvPr/>
          </p:nvPicPr>
          <p:blipFill>
            <a:blip r:embed="rId3" cstate="print"/>
            <a:stretch>
              <a:fillRect/>
            </a:stretch>
          </p:blipFill>
          <p:spPr>
            <a:xfrm>
              <a:off x="7397496" y="1598675"/>
              <a:ext cx="496061" cy="1422653"/>
            </a:xfrm>
            <a:prstGeom prst="rect">
              <a:avLst/>
            </a:prstGeom>
          </p:spPr>
        </p:pic>
        <p:pic>
          <p:nvPicPr>
            <p:cNvPr id="6" name="object 6"/>
            <p:cNvPicPr/>
            <p:nvPr/>
          </p:nvPicPr>
          <p:blipFill>
            <a:blip r:embed="rId4" cstate="print"/>
            <a:stretch>
              <a:fillRect/>
            </a:stretch>
          </p:blipFill>
          <p:spPr>
            <a:xfrm>
              <a:off x="7769352" y="2907791"/>
              <a:ext cx="163829" cy="191262"/>
            </a:xfrm>
            <a:prstGeom prst="rect">
              <a:avLst/>
            </a:prstGeom>
          </p:spPr>
        </p:pic>
        <p:pic>
          <p:nvPicPr>
            <p:cNvPr id="7" name="object 7"/>
            <p:cNvPicPr/>
            <p:nvPr/>
          </p:nvPicPr>
          <p:blipFill>
            <a:blip r:embed="rId5" cstate="print"/>
            <a:stretch>
              <a:fillRect/>
            </a:stretch>
          </p:blipFill>
          <p:spPr>
            <a:xfrm>
              <a:off x="7237476" y="2538971"/>
              <a:ext cx="363474" cy="712482"/>
            </a:xfrm>
            <a:prstGeom prst="rect">
              <a:avLst/>
            </a:prstGeom>
          </p:spPr>
        </p:pic>
        <p:pic>
          <p:nvPicPr>
            <p:cNvPr id="8" name="object 8"/>
            <p:cNvPicPr/>
            <p:nvPr/>
          </p:nvPicPr>
          <p:blipFill>
            <a:blip r:embed="rId6" cstate="print"/>
            <a:stretch>
              <a:fillRect/>
            </a:stretch>
          </p:blipFill>
          <p:spPr>
            <a:xfrm>
              <a:off x="7229856" y="2529827"/>
              <a:ext cx="354355" cy="665238"/>
            </a:xfrm>
            <a:prstGeom prst="rect">
              <a:avLst/>
            </a:prstGeom>
          </p:spPr>
        </p:pic>
        <p:pic>
          <p:nvPicPr>
            <p:cNvPr id="9" name="object 9"/>
            <p:cNvPicPr/>
            <p:nvPr/>
          </p:nvPicPr>
          <p:blipFill>
            <a:blip r:embed="rId7" cstate="print"/>
            <a:stretch>
              <a:fillRect/>
            </a:stretch>
          </p:blipFill>
          <p:spPr>
            <a:xfrm>
              <a:off x="7455408" y="3073908"/>
              <a:ext cx="153161" cy="192786"/>
            </a:xfrm>
            <a:prstGeom prst="rect">
              <a:avLst/>
            </a:prstGeom>
          </p:spPr>
        </p:pic>
      </p:grpSp>
      <p:grpSp>
        <p:nvGrpSpPr>
          <p:cNvPr id="10" name="object 10"/>
          <p:cNvGrpSpPr/>
          <p:nvPr/>
        </p:nvGrpSpPr>
        <p:grpSpPr>
          <a:xfrm>
            <a:off x="5935979" y="1520952"/>
            <a:ext cx="595630" cy="278130"/>
            <a:chOff x="5935979" y="1520952"/>
            <a:chExt cx="595630" cy="278130"/>
          </a:xfrm>
        </p:grpSpPr>
        <p:pic>
          <p:nvPicPr>
            <p:cNvPr id="11" name="object 11"/>
            <p:cNvPicPr/>
            <p:nvPr/>
          </p:nvPicPr>
          <p:blipFill>
            <a:blip r:embed="rId8" cstate="print"/>
            <a:stretch>
              <a:fillRect/>
            </a:stretch>
          </p:blipFill>
          <p:spPr>
            <a:xfrm>
              <a:off x="5935979" y="1520952"/>
              <a:ext cx="287274" cy="200405"/>
            </a:xfrm>
            <a:prstGeom prst="rect">
              <a:avLst/>
            </a:prstGeom>
          </p:spPr>
        </p:pic>
        <p:pic>
          <p:nvPicPr>
            <p:cNvPr id="12" name="object 12"/>
            <p:cNvPicPr/>
            <p:nvPr/>
          </p:nvPicPr>
          <p:blipFill>
            <a:blip r:embed="rId9" cstate="print"/>
            <a:stretch>
              <a:fillRect/>
            </a:stretch>
          </p:blipFill>
          <p:spPr>
            <a:xfrm>
              <a:off x="6210299" y="1591056"/>
              <a:ext cx="320801" cy="208025"/>
            </a:xfrm>
            <a:prstGeom prst="rect">
              <a:avLst/>
            </a:prstGeom>
          </p:spPr>
        </p:pic>
      </p:grpSp>
      <p:grpSp>
        <p:nvGrpSpPr>
          <p:cNvPr id="13" name="object 13"/>
          <p:cNvGrpSpPr/>
          <p:nvPr/>
        </p:nvGrpSpPr>
        <p:grpSpPr>
          <a:xfrm>
            <a:off x="5935979" y="2452116"/>
            <a:ext cx="590550" cy="278130"/>
            <a:chOff x="5935979" y="2452116"/>
            <a:chExt cx="590550" cy="278130"/>
          </a:xfrm>
        </p:grpSpPr>
        <p:pic>
          <p:nvPicPr>
            <p:cNvPr id="14" name="object 14"/>
            <p:cNvPicPr/>
            <p:nvPr/>
          </p:nvPicPr>
          <p:blipFill>
            <a:blip r:embed="rId10" cstate="print"/>
            <a:stretch>
              <a:fillRect/>
            </a:stretch>
          </p:blipFill>
          <p:spPr>
            <a:xfrm>
              <a:off x="5935979" y="2452116"/>
              <a:ext cx="287274" cy="201929"/>
            </a:xfrm>
            <a:prstGeom prst="rect">
              <a:avLst/>
            </a:prstGeom>
          </p:spPr>
        </p:pic>
        <p:pic>
          <p:nvPicPr>
            <p:cNvPr id="15" name="object 15"/>
            <p:cNvPicPr/>
            <p:nvPr/>
          </p:nvPicPr>
          <p:blipFill>
            <a:blip r:embed="rId11" cstate="print"/>
            <a:stretch>
              <a:fillRect/>
            </a:stretch>
          </p:blipFill>
          <p:spPr>
            <a:xfrm>
              <a:off x="6210299" y="2522220"/>
              <a:ext cx="316229" cy="208025"/>
            </a:xfrm>
            <a:prstGeom prst="rect">
              <a:avLst/>
            </a:prstGeom>
          </p:spPr>
        </p:pic>
      </p:grpSp>
      <p:grpSp>
        <p:nvGrpSpPr>
          <p:cNvPr id="16" name="object 16"/>
          <p:cNvGrpSpPr/>
          <p:nvPr/>
        </p:nvGrpSpPr>
        <p:grpSpPr>
          <a:xfrm>
            <a:off x="5940552" y="3409188"/>
            <a:ext cx="586105" cy="280035"/>
            <a:chOff x="5940552" y="3409188"/>
            <a:chExt cx="586105" cy="280035"/>
          </a:xfrm>
        </p:grpSpPr>
        <p:pic>
          <p:nvPicPr>
            <p:cNvPr id="17" name="object 17"/>
            <p:cNvPicPr/>
            <p:nvPr/>
          </p:nvPicPr>
          <p:blipFill>
            <a:blip r:embed="rId12" cstate="print"/>
            <a:stretch>
              <a:fillRect/>
            </a:stretch>
          </p:blipFill>
          <p:spPr>
            <a:xfrm>
              <a:off x="5940552" y="3409188"/>
              <a:ext cx="287274" cy="201930"/>
            </a:xfrm>
            <a:prstGeom prst="rect">
              <a:avLst/>
            </a:prstGeom>
          </p:spPr>
        </p:pic>
        <p:pic>
          <p:nvPicPr>
            <p:cNvPr id="18" name="object 18"/>
            <p:cNvPicPr/>
            <p:nvPr/>
          </p:nvPicPr>
          <p:blipFill>
            <a:blip r:embed="rId13" cstate="print"/>
            <a:stretch>
              <a:fillRect/>
            </a:stretch>
          </p:blipFill>
          <p:spPr>
            <a:xfrm>
              <a:off x="6214872" y="3479292"/>
              <a:ext cx="311657" cy="209549"/>
            </a:xfrm>
            <a:prstGeom prst="rect">
              <a:avLst/>
            </a:prstGeom>
          </p:spPr>
        </p:pic>
      </p:grpSp>
      <p:grpSp>
        <p:nvGrpSpPr>
          <p:cNvPr id="19" name="object 19"/>
          <p:cNvGrpSpPr/>
          <p:nvPr/>
        </p:nvGrpSpPr>
        <p:grpSpPr>
          <a:xfrm>
            <a:off x="6701028" y="3415284"/>
            <a:ext cx="796290" cy="171450"/>
            <a:chOff x="6701028" y="3415284"/>
            <a:chExt cx="796290" cy="171450"/>
          </a:xfrm>
        </p:grpSpPr>
        <p:pic>
          <p:nvPicPr>
            <p:cNvPr id="20" name="object 20"/>
            <p:cNvPicPr/>
            <p:nvPr/>
          </p:nvPicPr>
          <p:blipFill>
            <a:blip r:embed="rId14" cstate="print"/>
            <a:stretch>
              <a:fillRect/>
            </a:stretch>
          </p:blipFill>
          <p:spPr>
            <a:xfrm>
              <a:off x="6701028" y="3433572"/>
              <a:ext cx="781050" cy="133350"/>
            </a:xfrm>
            <a:prstGeom prst="rect">
              <a:avLst/>
            </a:prstGeom>
          </p:spPr>
        </p:pic>
        <p:pic>
          <p:nvPicPr>
            <p:cNvPr id="21" name="object 21"/>
            <p:cNvPicPr/>
            <p:nvPr/>
          </p:nvPicPr>
          <p:blipFill>
            <a:blip r:embed="rId15" cstate="print"/>
            <a:stretch>
              <a:fillRect/>
            </a:stretch>
          </p:blipFill>
          <p:spPr>
            <a:xfrm>
              <a:off x="7325868" y="3415284"/>
              <a:ext cx="171450" cy="171450"/>
            </a:xfrm>
            <a:prstGeom prst="rect">
              <a:avLst/>
            </a:prstGeom>
          </p:spPr>
        </p:pic>
      </p:grpSp>
      <p:pic>
        <p:nvPicPr>
          <p:cNvPr id="22" name="object 22"/>
          <p:cNvPicPr/>
          <p:nvPr/>
        </p:nvPicPr>
        <p:blipFill>
          <a:blip r:embed="rId16" cstate="print"/>
          <a:stretch>
            <a:fillRect/>
          </a:stretch>
        </p:blipFill>
        <p:spPr>
          <a:xfrm>
            <a:off x="6697980" y="1600200"/>
            <a:ext cx="733805" cy="25146"/>
          </a:xfrm>
          <a:prstGeom prst="rect">
            <a:avLst/>
          </a:prstGeom>
        </p:spPr>
      </p:pic>
      <p:pic>
        <p:nvPicPr>
          <p:cNvPr id="23" name="object 23"/>
          <p:cNvPicPr/>
          <p:nvPr/>
        </p:nvPicPr>
        <p:blipFill>
          <a:blip r:embed="rId17" cstate="print"/>
          <a:stretch>
            <a:fillRect/>
          </a:stretch>
        </p:blipFill>
        <p:spPr>
          <a:xfrm>
            <a:off x="6693407" y="2532888"/>
            <a:ext cx="570738" cy="26670"/>
          </a:xfrm>
          <a:prstGeom prst="rect">
            <a:avLst/>
          </a:prstGeom>
        </p:spPr>
      </p:pic>
      <p:grpSp>
        <p:nvGrpSpPr>
          <p:cNvPr id="24" name="object 24"/>
          <p:cNvGrpSpPr/>
          <p:nvPr/>
        </p:nvGrpSpPr>
        <p:grpSpPr>
          <a:xfrm>
            <a:off x="5884164" y="5143500"/>
            <a:ext cx="708025" cy="278130"/>
            <a:chOff x="5884164" y="5143500"/>
            <a:chExt cx="708025" cy="278130"/>
          </a:xfrm>
        </p:grpSpPr>
        <p:pic>
          <p:nvPicPr>
            <p:cNvPr id="25" name="object 25"/>
            <p:cNvPicPr/>
            <p:nvPr/>
          </p:nvPicPr>
          <p:blipFill>
            <a:blip r:embed="rId18" cstate="print"/>
            <a:stretch>
              <a:fillRect/>
            </a:stretch>
          </p:blipFill>
          <p:spPr>
            <a:xfrm>
              <a:off x="5884164" y="5143500"/>
              <a:ext cx="285750" cy="200406"/>
            </a:xfrm>
            <a:prstGeom prst="rect">
              <a:avLst/>
            </a:prstGeom>
          </p:spPr>
        </p:pic>
        <p:pic>
          <p:nvPicPr>
            <p:cNvPr id="26" name="object 26"/>
            <p:cNvPicPr/>
            <p:nvPr/>
          </p:nvPicPr>
          <p:blipFill>
            <a:blip r:embed="rId19" cstate="print"/>
            <a:stretch>
              <a:fillRect/>
            </a:stretch>
          </p:blipFill>
          <p:spPr>
            <a:xfrm>
              <a:off x="6158484" y="5213603"/>
              <a:ext cx="433578" cy="208025"/>
            </a:xfrm>
            <a:prstGeom prst="rect">
              <a:avLst/>
            </a:prstGeom>
          </p:spPr>
        </p:pic>
      </p:grpSp>
      <p:grpSp>
        <p:nvGrpSpPr>
          <p:cNvPr id="27" name="object 27"/>
          <p:cNvGrpSpPr/>
          <p:nvPr/>
        </p:nvGrpSpPr>
        <p:grpSpPr>
          <a:xfrm>
            <a:off x="6693407" y="3899915"/>
            <a:ext cx="1235710" cy="1351280"/>
            <a:chOff x="6693407" y="3899915"/>
            <a:chExt cx="1235710" cy="1351280"/>
          </a:xfrm>
        </p:grpSpPr>
        <p:pic>
          <p:nvPicPr>
            <p:cNvPr id="28" name="object 28"/>
            <p:cNvPicPr/>
            <p:nvPr/>
          </p:nvPicPr>
          <p:blipFill>
            <a:blip r:embed="rId20" cstate="print"/>
            <a:stretch>
              <a:fillRect/>
            </a:stretch>
          </p:blipFill>
          <p:spPr>
            <a:xfrm>
              <a:off x="7403591" y="3913631"/>
              <a:ext cx="514375" cy="1326641"/>
            </a:xfrm>
            <a:prstGeom prst="rect">
              <a:avLst/>
            </a:prstGeom>
          </p:spPr>
        </p:pic>
        <p:pic>
          <p:nvPicPr>
            <p:cNvPr id="29" name="object 29"/>
            <p:cNvPicPr/>
            <p:nvPr/>
          </p:nvPicPr>
          <p:blipFill>
            <a:blip r:embed="rId21" cstate="print"/>
            <a:stretch>
              <a:fillRect/>
            </a:stretch>
          </p:blipFill>
          <p:spPr>
            <a:xfrm>
              <a:off x="7394447" y="3973067"/>
              <a:ext cx="497598" cy="1276350"/>
            </a:xfrm>
            <a:prstGeom prst="rect">
              <a:avLst/>
            </a:prstGeom>
          </p:spPr>
        </p:pic>
        <p:pic>
          <p:nvPicPr>
            <p:cNvPr id="30" name="object 30"/>
            <p:cNvPicPr/>
            <p:nvPr/>
          </p:nvPicPr>
          <p:blipFill>
            <a:blip r:embed="rId22" cstate="print"/>
            <a:stretch>
              <a:fillRect/>
            </a:stretch>
          </p:blipFill>
          <p:spPr>
            <a:xfrm>
              <a:off x="7767827" y="3899915"/>
              <a:ext cx="160781" cy="189737"/>
            </a:xfrm>
            <a:prstGeom prst="rect">
              <a:avLst/>
            </a:prstGeom>
          </p:spPr>
        </p:pic>
        <p:pic>
          <p:nvPicPr>
            <p:cNvPr id="31" name="object 31"/>
            <p:cNvPicPr/>
            <p:nvPr/>
          </p:nvPicPr>
          <p:blipFill>
            <a:blip r:embed="rId23" cstate="print"/>
            <a:stretch>
              <a:fillRect/>
            </a:stretch>
          </p:blipFill>
          <p:spPr>
            <a:xfrm>
              <a:off x="6693407" y="5224271"/>
              <a:ext cx="733805" cy="26670"/>
            </a:xfrm>
            <a:prstGeom prst="rect">
              <a:avLst/>
            </a:prstGeom>
          </p:spPr>
        </p:pic>
      </p:grpSp>
      <p:grpSp>
        <p:nvGrpSpPr>
          <p:cNvPr id="32" name="object 32"/>
          <p:cNvGrpSpPr/>
          <p:nvPr/>
        </p:nvGrpSpPr>
        <p:grpSpPr>
          <a:xfrm>
            <a:off x="8308847" y="3230854"/>
            <a:ext cx="2558415" cy="572770"/>
            <a:chOff x="8308847" y="3230854"/>
            <a:chExt cx="2558415" cy="572770"/>
          </a:xfrm>
        </p:grpSpPr>
        <p:pic>
          <p:nvPicPr>
            <p:cNvPr id="33" name="object 33"/>
            <p:cNvPicPr/>
            <p:nvPr/>
          </p:nvPicPr>
          <p:blipFill>
            <a:blip r:embed="rId24" cstate="print"/>
            <a:stretch>
              <a:fillRect/>
            </a:stretch>
          </p:blipFill>
          <p:spPr>
            <a:xfrm>
              <a:off x="8308847" y="3456431"/>
              <a:ext cx="782574" cy="133350"/>
            </a:xfrm>
            <a:prstGeom prst="rect">
              <a:avLst/>
            </a:prstGeom>
          </p:spPr>
        </p:pic>
        <p:pic>
          <p:nvPicPr>
            <p:cNvPr id="34" name="object 34"/>
            <p:cNvPicPr/>
            <p:nvPr/>
          </p:nvPicPr>
          <p:blipFill>
            <a:blip r:embed="rId25" cstate="print"/>
            <a:stretch>
              <a:fillRect/>
            </a:stretch>
          </p:blipFill>
          <p:spPr>
            <a:xfrm>
              <a:off x="8933687" y="3436619"/>
              <a:ext cx="171450" cy="171449"/>
            </a:xfrm>
            <a:prstGeom prst="rect">
              <a:avLst/>
            </a:prstGeom>
          </p:spPr>
        </p:pic>
        <p:pic>
          <p:nvPicPr>
            <p:cNvPr id="35" name="object 35"/>
            <p:cNvPicPr/>
            <p:nvPr/>
          </p:nvPicPr>
          <p:blipFill>
            <a:blip r:embed="rId26" cstate="print"/>
            <a:stretch>
              <a:fillRect/>
            </a:stretch>
          </p:blipFill>
          <p:spPr>
            <a:xfrm>
              <a:off x="9076943" y="3230854"/>
              <a:ext cx="1011174" cy="572287"/>
            </a:xfrm>
            <a:prstGeom prst="rect">
              <a:avLst/>
            </a:prstGeom>
          </p:spPr>
        </p:pic>
        <p:pic>
          <p:nvPicPr>
            <p:cNvPr id="36" name="object 36"/>
            <p:cNvPicPr/>
            <p:nvPr/>
          </p:nvPicPr>
          <p:blipFill>
            <a:blip r:embed="rId27" cstate="print"/>
            <a:stretch>
              <a:fillRect/>
            </a:stretch>
          </p:blipFill>
          <p:spPr>
            <a:xfrm>
              <a:off x="10069067" y="3439667"/>
              <a:ext cx="784098" cy="134874"/>
            </a:xfrm>
            <a:prstGeom prst="rect">
              <a:avLst/>
            </a:prstGeom>
          </p:spPr>
        </p:pic>
        <p:pic>
          <p:nvPicPr>
            <p:cNvPr id="37" name="object 37"/>
            <p:cNvPicPr/>
            <p:nvPr/>
          </p:nvPicPr>
          <p:blipFill>
            <a:blip r:embed="rId28" cstate="print"/>
            <a:stretch>
              <a:fillRect/>
            </a:stretch>
          </p:blipFill>
          <p:spPr>
            <a:xfrm>
              <a:off x="10693907" y="3421379"/>
              <a:ext cx="172974" cy="171450"/>
            </a:xfrm>
            <a:prstGeom prst="rect">
              <a:avLst/>
            </a:prstGeom>
          </p:spPr>
        </p:pic>
      </p:grpSp>
      <p:grpSp>
        <p:nvGrpSpPr>
          <p:cNvPr id="38" name="object 38"/>
          <p:cNvGrpSpPr/>
          <p:nvPr/>
        </p:nvGrpSpPr>
        <p:grpSpPr>
          <a:xfrm>
            <a:off x="5087111" y="1165860"/>
            <a:ext cx="1637664" cy="862330"/>
            <a:chOff x="5087111" y="1165860"/>
            <a:chExt cx="1637664" cy="862330"/>
          </a:xfrm>
        </p:grpSpPr>
        <p:pic>
          <p:nvPicPr>
            <p:cNvPr id="39" name="object 39"/>
            <p:cNvPicPr/>
            <p:nvPr/>
          </p:nvPicPr>
          <p:blipFill>
            <a:blip r:embed="rId29" cstate="print"/>
            <a:stretch>
              <a:fillRect/>
            </a:stretch>
          </p:blipFill>
          <p:spPr>
            <a:xfrm>
              <a:off x="5087111" y="1534668"/>
              <a:ext cx="782574" cy="134874"/>
            </a:xfrm>
            <a:prstGeom prst="rect">
              <a:avLst/>
            </a:prstGeom>
          </p:spPr>
        </p:pic>
        <p:pic>
          <p:nvPicPr>
            <p:cNvPr id="40" name="object 40"/>
            <p:cNvPicPr/>
            <p:nvPr/>
          </p:nvPicPr>
          <p:blipFill>
            <a:blip r:embed="rId30" cstate="print"/>
            <a:stretch>
              <a:fillRect/>
            </a:stretch>
          </p:blipFill>
          <p:spPr>
            <a:xfrm>
              <a:off x="5710427" y="1516380"/>
              <a:ext cx="172974" cy="171450"/>
            </a:xfrm>
            <a:prstGeom prst="rect">
              <a:avLst/>
            </a:prstGeom>
          </p:spPr>
        </p:pic>
        <p:pic>
          <p:nvPicPr>
            <p:cNvPr id="41" name="object 41"/>
            <p:cNvPicPr/>
            <p:nvPr/>
          </p:nvPicPr>
          <p:blipFill>
            <a:blip r:embed="rId31" cstate="print"/>
            <a:stretch>
              <a:fillRect/>
            </a:stretch>
          </p:blipFill>
          <p:spPr>
            <a:xfrm>
              <a:off x="5859779" y="1165860"/>
              <a:ext cx="864882" cy="861822"/>
            </a:xfrm>
            <a:prstGeom prst="rect">
              <a:avLst/>
            </a:prstGeom>
          </p:spPr>
        </p:pic>
      </p:grpSp>
      <p:grpSp>
        <p:nvGrpSpPr>
          <p:cNvPr id="42" name="object 42"/>
          <p:cNvGrpSpPr/>
          <p:nvPr/>
        </p:nvGrpSpPr>
        <p:grpSpPr>
          <a:xfrm>
            <a:off x="7243571" y="990600"/>
            <a:ext cx="1489075" cy="432434"/>
            <a:chOff x="7243571" y="990600"/>
            <a:chExt cx="1489075" cy="432434"/>
          </a:xfrm>
        </p:grpSpPr>
        <p:pic>
          <p:nvPicPr>
            <p:cNvPr id="43" name="object 43"/>
            <p:cNvPicPr/>
            <p:nvPr/>
          </p:nvPicPr>
          <p:blipFill>
            <a:blip r:embed="rId32" cstate="print"/>
            <a:stretch>
              <a:fillRect/>
            </a:stretch>
          </p:blipFill>
          <p:spPr>
            <a:xfrm>
              <a:off x="7296911" y="1258824"/>
              <a:ext cx="233933" cy="163829"/>
            </a:xfrm>
            <a:prstGeom prst="rect">
              <a:avLst/>
            </a:prstGeom>
          </p:spPr>
        </p:pic>
        <p:pic>
          <p:nvPicPr>
            <p:cNvPr id="44" name="object 44"/>
            <p:cNvPicPr/>
            <p:nvPr/>
          </p:nvPicPr>
          <p:blipFill>
            <a:blip r:embed="rId33" cstate="print"/>
            <a:stretch>
              <a:fillRect/>
            </a:stretch>
          </p:blipFill>
          <p:spPr>
            <a:xfrm>
              <a:off x="7903463" y="1280159"/>
              <a:ext cx="189738" cy="87629"/>
            </a:xfrm>
            <a:prstGeom prst="rect">
              <a:avLst/>
            </a:prstGeom>
          </p:spPr>
        </p:pic>
        <p:pic>
          <p:nvPicPr>
            <p:cNvPr id="45" name="object 45"/>
            <p:cNvPicPr/>
            <p:nvPr/>
          </p:nvPicPr>
          <p:blipFill>
            <a:blip r:embed="rId34" cstate="print"/>
            <a:stretch>
              <a:fillRect/>
            </a:stretch>
          </p:blipFill>
          <p:spPr>
            <a:xfrm>
              <a:off x="8199119" y="1187195"/>
              <a:ext cx="156209" cy="235458"/>
            </a:xfrm>
            <a:prstGeom prst="rect">
              <a:avLst/>
            </a:prstGeom>
          </p:spPr>
        </p:pic>
        <p:sp>
          <p:nvSpPr>
            <p:cNvPr id="46" name="object 46"/>
            <p:cNvSpPr/>
            <p:nvPr/>
          </p:nvSpPr>
          <p:spPr>
            <a:xfrm>
              <a:off x="7243571" y="990600"/>
              <a:ext cx="1489075" cy="431800"/>
            </a:xfrm>
            <a:custGeom>
              <a:avLst/>
              <a:gdLst/>
              <a:ahLst/>
              <a:cxnLst/>
              <a:rect l="l" t="t" r="r" b="b"/>
              <a:pathLst>
                <a:path w="1489075" h="431800">
                  <a:moveTo>
                    <a:pt x="1488948" y="0"/>
                  </a:moveTo>
                  <a:lnTo>
                    <a:pt x="0" y="0"/>
                  </a:lnTo>
                  <a:lnTo>
                    <a:pt x="0" y="431291"/>
                  </a:lnTo>
                  <a:lnTo>
                    <a:pt x="1488948" y="431291"/>
                  </a:lnTo>
                  <a:lnTo>
                    <a:pt x="1488948" y="0"/>
                  </a:lnTo>
                  <a:close/>
                </a:path>
              </a:pathLst>
            </a:custGeom>
            <a:solidFill>
              <a:srgbClr val="000000"/>
            </a:solidFill>
          </p:spPr>
          <p:txBody>
            <a:bodyPr wrap="square" lIns="0" tIns="0" rIns="0" bIns="0" rtlCol="0"/>
            <a:lstStyle/>
            <a:p>
              <a:endParaRPr/>
            </a:p>
          </p:txBody>
        </p:sp>
      </p:grpSp>
      <p:grpSp>
        <p:nvGrpSpPr>
          <p:cNvPr id="47" name="object 47"/>
          <p:cNvGrpSpPr/>
          <p:nvPr/>
        </p:nvGrpSpPr>
        <p:grpSpPr>
          <a:xfrm>
            <a:off x="7603235" y="1499616"/>
            <a:ext cx="1330960" cy="523240"/>
            <a:chOff x="7603235" y="1499616"/>
            <a:chExt cx="1330960" cy="523240"/>
          </a:xfrm>
        </p:grpSpPr>
        <p:pic>
          <p:nvPicPr>
            <p:cNvPr id="48" name="object 48"/>
            <p:cNvPicPr/>
            <p:nvPr/>
          </p:nvPicPr>
          <p:blipFill>
            <a:blip r:embed="rId35" cstate="print"/>
            <a:stretch>
              <a:fillRect/>
            </a:stretch>
          </p:blipFill>
          <p:spPr>
            <a:xfrm>
              <a:off x="7603235" y="1513332"/>
              <a:ext cx="115061" cy="304038"/>
            </a:xfrm>
            <a:prstGeom prst="rect">
              <a:avLst/>
            </a:prstGeom>
          </p:spPr>
        </p:pic>
        <p:pic>
          <p:nvPicPr>
            <p:cNvPr id="49" name="object 49"/>
            <p:cNvPicPr/>
            <p:nvPr/>
          </p:nvPicPr>
          <p:blipFill>
            <a:blip r:embed="rId36" cstate="print"/>
            <a:stretch>
              <a:fillRect/>
            </a:stretch>
          </p:blipFill>
          <p:spPr>
            <a:xfrm>
              <a:off x="7716011" y="1516316"/>
              <a:ext cx="569226" cy="233997"/>
            </a:xfrm>
            <a:prstGeom prst="rect">
              <a:avLst/>
            </a:prstGeom>
          </p:spPr>
        </p:pic>
        <p:pic>
          <p:nvPicPr>
            <p:cNvPr id="50" name="object 50"/>
            <p:cNvPicPr/>
            <p:nvPr/>
          </p:nvPicPr>
          <p:blipFill>
            <a:blip r:embed="rId37" cstate="print"/>
            <a:stretch>
              <a:fillRect/>
            </a:stretch>
          </p:blipFill>
          <p:spPr>
            <a:xfrm>
              <a:off x="8289035" y="1513332"/>
              <a:ext cx="115061" cy="304038"/>
            </a:xfrm>
            <a:prstGeom prst="rect">
              <a:avLst/>
            </a:prstGeom>
          </p:spPr>
        </p:pic>
        <p:sp>
          <p:nvSpPr>
            <p:cNvPr id="51" name="object 51"/>
            <p:cNvSpPr/>
            <p:nvPr/>
          </p:nvSpPr>
          <p:spPr>
            <a:xfrm>
              <a:off x="7697723" y="1499616"/>
              <a:ext cx="1236345" cy="523240"/>
            </a:xfrm>
            <a:custGeom>
              <a:avLst/>
              <a:gdLst/>
              <a:ahLst/>
              <a:cxnLst/>
              <a:rect l="l" t="t" r="r" b="b"/>
              <a:pathLst>
                <a:path w="1236345" h="523239">
                  <a:moveTo>
                    <a:pt x="1235964" y="0"/>
                  </a:moveTo>
                  <a:lnTo>
                    <a:pt x="0" y="0"/>
                  </a:lnTo>
                  <a:lnTo>
                    <a:pt x="0" y="522731"/>
                  </a:lnTo>
                  <a:lnTo>
                    <a:pt x="1235964" y="522731"/>
                  </a:lnTo>
                  <a:lnTo>
                    <a:pt x="1235964" y="0"/>
                  </a:lnTo>
                  <a:close/>
                </a:path>
              </a:pathLst>
            </a:custGeom>
            <a:solidFill>
              <a:srgbClr val="000000"/>
            </a:solidFill>
          </p:spPr>
          <p:txBody>
            <a:bodyPr wrap="square" lIns="0" tIns="0" rIns="0" bIns="0" rtlCol="0"/>
            <a:lstStyle/>
            <a:p>
              <a:endParaRPr/>
            </a:p>
          </p:txBody>
        </p:sp>
      </p:grpSp>
      <p:sp>
        <p:nvSpPr>
          <p:cNvPr id="52" name="object 52"/>
          <p:cNvSpPr txBox="1"/>
          <p:nvPr/>
        </p:nvSpPr>
        <p:spPr>
          <a:xfrm>
            <a:off x="5167376" y="5772708"/>
            <a:ext cx="2219960" cy="757555"/>
          </a:xfrm>
          <a:prstGeom prst="rect">
            <a:avLst/>
          </a:prstGeom>
        </p:spPr>
        <p:txBody>
          <a:bodyPr vert="horz" wrap="square" lIns="0" tIns="12700" rIns="0" bIns="0" rtlCol="0">
            <a:spAutoFit/>
          </a:bodyPr>
          <a:lstStyle/>
          <a:p>
            <a:pPr marL="64135" marR="5080" indent="-52069">
              <a:lnSpc>
                <a:spcPct val="100000"/>
              </a:lnSpc>
              <a:spcBef>
                <a:spcPts val="100"/>
              </a:spcBef>
            </a:pPr>
            <a:r>
              <a:rPr sz="2400" spc="-10" dirty="0">
                <a:solidFill>
                  <a:srgbClr val="FFFFFF"/>
                </a:solidFill>
                <a:latin typeface="Cambria"/>
                <a:cs typeface="Cambria"/>
              </a:rPr>
              <a:t>Synaptic</a:t>
            </a:r>
            <a:r>
              <a:rPr sz="2400" spc="-60" dirty="0">
                <a:solidFill>
                  <a:srgbClr val="FFFFFF"/>
                </a:solidFill>
                <a:latin typeface="Cambria"/>
                <a:cs typeface="Cambria"/>
              </a:rPr>
              <a:t> </a:t>
            </a:r>
            <a:r>
              <a:rPr sz="2400" spc="-10" dirty="0">
                <a:solidFill>
                  <a:srgbClr val="FFFFFF"/>
                </a:solidFill>
                <a:latin typeface="Cambria"/>
                <a:cs typeface="Cambria"/>
              </a:rPr>
              <a:t>weights </a:t>
            </a:r>
            <a:r>
              <a:rPr sz="2400" spc="-509" dirty="0">
                <a:solidFill>
                  <a:srgbClr val="FFFFFF"/>
                </a:solidFill>
                <a:latin typeface="Cambria"/>
                <a:cs typeface="Cambria"/>
              </a:rPr>
              <a:t> </a:t>
            </a:r>
            <a:r>
              <a:rPr sz="2400" dirty="0">
                <a:solidFill>
                  <a:srgbClr val="FFFFFF"/>
                </a:solidFill>
                <a:latin typeface="Cambria"/>
                <a:cs typeface="Cambria"/>
              </a:rPr>
              <a:t>(including</a:t>
            </a:r>
            <a:r>
              <a:rPr sz="2400" spc="-50" dirty="0">
                <a:solidFill>
                  <a:srgbClr val="FFFFFF"/>
                </a:solidFill>
                <a:latin typeface="Cambria"/>
                <a:cs typeface="Cambria"/>
              </a:rPr>
              <a:t> </a:t>
            </a:r>
            <a:r>
              <a:rPr sz="2400" spc="-5" dirty="0">
                <a:solidFill>
                  <a:srgbClr val="FFFFFF"/>
                </a:solidFill>
                <a:latin typeface="Cambria"/>
                <a:cs typeface="Cambria"/>
              </a:rPr>
              <a:t>bias)</a:t>
            </a:r>
            <a:endParaRPr sz="2400">
              <a:latin typeface="Cambria"/>
              <a:cs typeface="Cambria"/>
            </a:endParaRPr>
          </a:p>
        </p:txBody>
      </p:sp>
      <p:grpSp>
        <p:nvGrpSpPr>
          <p:cNvPr id="53" name="object 53"/>
          <p:cNvGrpSpPr/>
          <p:nvPr/>
        </p:nvGrpSpPr>
        <p:grpSpPr>
          <a:xfrm>
            <a:off x="3680459" y="2197607"/>
            <a:ext cx="2203450" cy="3294379"/>
            <a:chOff x="3680459" y="2197607"/>
            <a:chExt cx="2203450" cy="3294379"/>
          </a:xfrm>
        </p:grpSpPr>
        <p:pic>
          <p:nvPicPr>
            <p:cNvPr id="54" name="object 54"/>
            <p:cNvPicPr/>
            <p:nvPr/>
          </p:nvPicPr>
          <p:blipFill>
            <a:blip r:embed="rId38" cstate="print"/>
            <a:stretch>
              <a:fillRect/>
            </a:stretch>
          </p:blipFill>
          <p:spPr>
            <a:xfrm>
              <a:off x="5052059" y="2485643"/>
              <a:ext cx="781049" cy="134874"/>
            </a:xfrm>
            <a:prstGeom prst="rect">
              <a:avLst/>
            </a:prstGeom>
          </p:spPr>
        </p:pic>
        <p:pic>
          <p:nvPicPr>
            <p:cNvPr id="55" name="object 55"/>
            <p:cNvPicPr/>
            <p:nvPr/>
          </p:nvPicPr>
          <p:blipFill>
            <a:blip r:embed="rId39" cstate="print"/>
            <a:stretch>
              <a:fillRect/>
            </a:stretch>
          </p:blipFill>
          <p:spPr>
            <a:xfrm>
              <a:off x="5676899" y="2467355"/>
              <a:ext cx="169925" cy="171450"/>
            </a:xfrm>
            <a:prstGeom prst="rect">
              <a:avLst/>
            </a:prstGeom>
          </p:spPr>
        </p:pic>
        <p:pic>
          <p:nvPicPr>
            <p:cNvPr id="56" name="object 56"/>
            <p:cNvPicPr/>
            <p:nvPr/>
          </p:nvPicPr>
          <p:blipFill>
            <a:blip r:embed="rId40" cstate="print"/>
            <a:stretch>
              <a:fillRect/>
            </a:stretch>
          </p:blipFill>
          <p:spPr>
            <a:xfrm>
              <a:off x="4619243" y="5058155"/>
              <a:ext cx="172974" cy="166878"/>
            </a:xfrm>
            <a:prstGeom prst="rect">
              <a:avLst/>
            </a:prstGeom>
          </p:spPr>
        </p:pic>
        <p:pic>
          <p:nvPicPr>
            <p:cNvPr id="57" name="object 57"/>
            <p:cNvPicPr/>
            <p:nvPr/>
          </p:nvPicPr>
          <p:blipFill>
            <a:blip r:embed="rId41" cstate="print"/>
            <a:stretch>
              <a:fillRect/>
            </a:stretch>
          </p:blipFill>
          <p:spPr>
            <a:xfrm>
              <a:off x="4762499" y="5154167"/>
              <a:ext cx="223265" cy="133350"/>
            </a:xfrm>
            <a:prstGeom prst="rect">
              <a:avLst/>
            </a:prstGeom>
          </p:spPr>
        </p:pic>
        <p:pic>
          <p:nvPicPr>
            <p:cNvPr id="58" name="object 58"/>
            <p:cNvPicPr/>
            <p:nvPr/>
          </p:nvPicPr>
          <p:blipFill>
            <a:blip r:embed="rId42" cstate="print"/>
            <a:stretch>
              <a:fillRect/>
            </a:stretch>
          </p:blipFill>
          <p:spPr>
            <a:xfrm>
              <a:off x="4689347" y="3332987"/>
              <a:ext cx="174498" cy="166877"/>
            </a:xfrm>
            <a:prstGeom prst="rect">
              <a:avLst/>
            </a:prstGeom>
          </p:spPr>
        </p:pic>
        <p:pic>
          <p:nvPicPr>
            <p:cNvPr id="59" name="object 59"/>
            <p:cNvPicPr/>
            <p:nvPr/>
          </p:nvPicPr>
          <p:blipFill>
            <a:blip r:embed="rId43" cstate="print"/>
            <a:stretch>
              <a:fillRect/>
            </a:stretch>
          </p:blipFill>
          <p:spPr>
            <a:xfrm>
              <a:off x="4860035" y="3400044"/>
              <a:ext cx="113537" cy="159258"/>
            </a:xfrm>
            <a:prstGeom prst="rect">
              <a:avLst/>
            </a:prstGeom>
          </p:spPr>
        </p:pic>
        <p:pic>
          <p:nvPicPr>
            <p:cNvPr id="60" name="object 60"/>
            <p:cNvPicPr/>
            <p:nvPr/>
          </p:nvPicPr>
          <p:blipFill>
            <a:blip r:embed="rId44" cstate="print"/>
            <a:stretch>
              <a:fillRect/>
            </a:stretch>
          </p:blipFill>
          <p:spPr>
            <a:xfrm>
              <a:off x="4632959" y="2337815"/>
              <a:ext cx="176022" cy="166877"/>
            </a:xfrm>
            <a:prstGeom prst="rect">
              <a:avLst/>
            </a:prstGeom>
          </p:spPr>
        </p:pic>
        <p:pic>
          <p:nvPicPr>
            <p:cNvPr id="61" name="object 61"/>
            <p:cNvPicPr/>
            <p:nvPr/>
          </p:nvPicPr>
          <p:blipFill>
            <a:blip r:embed="rId45" cstate="print"/>
            <a:stretch>
              <a:fillRect/>
            </a:stretch>
          </p:blipFill>
          <p:spPr>
            <a:xfrm>
              <a:off x="4799075" y="2404871"/>
              <a:ext cx="113537" cy="159258"/>
            </a:xfrm>
            <a:prstGeom prst="rect">
              <a:avLst/>
            </a:prstGeom>
          </p:spPr>
        </p:pic>
        <p:pic>
          <p:nvPicPr>
            <p:cNvPr id="62" name="object 62"/>
            <p:cNvPicPr/>
            <p:nvPr/>
          </p:nvPicPr>
          <p:blipFill>
            <a:blip r:embed="rId46" cstate="print"/>
            <a:stretch>
              <a:fillRect/>
            </a:stretch>
          </p:blipFill>
          <p:spPr>
            <a:xfrm>
              <a:off x="3680459" y="2197607"/>
              <a:ext cx="965453" cy="3294126"/>
            </a:xfrm>
            <a:prstGeom prst="rect">
              <a:avLst/>
            </a:prstGeom>
          </p:spPr>
        </p:pic>
        <p:pic>
          <p:nvPicPr>
            <p:cNvPr id="63" name="object 63"/>
            <p:cNvPicPr/>
            <p:nvPr/>
          </p:nvPicPr>
          <p:blipFill>
            <a:blip r:embed="rId47" cstate="print"/>
            <a:stretch>
              <a:fillRect/>
            </a:stretch>
          </p:blipFill>
          <p:spPr>
            <a:xfrm>
              <a:off x="5087111" y="3395472"/>
              <a:ext cx="782574" cy="133350"/>
            </a:xfrm>
            <a:prstGeom prst="rect">
              <a:avLst/>
            </a:prstGeom>
          </p:spPr>
        </p:pic>
        <p:pic>
          <p:nvPicPr>
            <p:cNvPr id="64" name="object 64"/>
            <p:cNvPicPr/>
            <p:nvPr/>
          </p:nvPicPr>
          <p:blipFill>
            <a:blip r:embed="rId48" cstate="print"/>
            <a:stretch>
              <a:fillRect/>
            </a:stretch>
          </p:blipFill>
          <p:spPr>
            <a:xfrm>
              <a:off x="5710427" y="3377183"/>
              <a:ext cx="172974" cy="171450"/>
            </a:xfrm>
            <a:prstGeom prst="rect">
              <a:avLst/>
            </a:prstGeom>
          </p:spPr>
        </p:pic>
        <p:pic>
          <p:nvPicPr>
            <p:cNvPr id="65" name="object 65"/>
            <p:cNvPicPr/>
            <p:nvPr/>
          </p:nvPicPr>
          <p:blipFill>
            <a:blip r:embed="rId47" cstate="print"/>
            <a:stretch>
              <a:fillRect/>
            </a:stretch>
          </p:blipFill>
          <p:spPr>
            <a:xfrm>
              <a:off x="5087111" y="5172455"/>
              <a:ext cx="782574" cy="133350"/>
            </a:xfrm>
            <a:prstGeom prst="rect">
              <a:avLst/>
            </a:prstGeom>
          </p:spPr>
        </p:pic>
        <p:pic>
          <p:nvPicPr>
            <p:cNvPr id="66" name="object 66"/>
            <p:cNvPicPr/>
            <p:nvPr/>
          </p:nvPicPr>
          <p:blipFill>
            <a:blip r:embed="rId49" cstate="print"/>
            <a:stretch>
              <a:fillRect/>
            </a:stretch>
          </p:blipFill>
          <p:spPr>
            <a:xfrm>
              <a:off x="5710427" y="5154167"/>
              <a:ext cx="172974" cy="169925"/>
            </a:xfrm>
            <a:prstGeom prst="rect">
              <a:avLst/>
            </a:prstGeom>
          </p:spPr>
        </p:pic>
      </p:grpSp>
      <p:sp>
        <p:nvSpPr>
          <p:cNvPr id="67" name="object 67"/>
          <p:cNvSpPr txBox="1"/>
          <p:nvPr/>
        </p:nvSpPr>
        <p:spPr>
          <a:xfrm>
            <a:off x="3038348" y="3289553"/>
            <a:ext cx="1005840" cy="452120"/>
          </a:xfrm>
          <a:prstGeom prst="rect">
            <a:avLst/>
          </a:prstGeom>
        </p:spPr>
        <p:txBody>
          <a:bodyPr vert="horz" wrap="square" lIns="0" tIns="12065" rIns="0" bIns="0" rtlCol="0">
            <a:spAutoFit/>
          </a:bodyPr>
          <a:lstStyle/>
          <a:p>
            <a:pPr marL="12700">
              <a:lnSpc>
                <a:spcPct val="100000"/>
              </a:lnSpc>
              <a:spcBef>
                <a:spcPts val="95"/>
              </a:spcBef>
            </a:pPr>
            <a:r>
              <a:rPr sz="2800" spc="-10" dirty="0">
                <a:solidFill>
                  <a:srgbClr val="FFFFFF"/>
                </a:solidFill>
                <a:latin typeface="Cambria"/>
                <a:cs typeface="Cambria"/>
              </a:rPr>
              <a:t>Inputs</a:t>
            </a:r>
            <a:endParaRPr sz="2800">
              <a:latin typeface="Cambria"/>
              <a:cs typeface="Cambria"/>
            </a:endParaRPr>
          </a:p>
        </p:txBody>
      </p:sp>
      <p:sp>
        <p:nvSpPr>
          <p:cNvPr id="68" name="object 68"/>
          <p:cNvSpPr txBox="1"/>
          <p:nvPr/>
        </p:nvSpPr>
        <p:spPr>
          <a:xfrm>
            <a:off x="4854702" y="3779596"/>
            <a:ext cx="88265" cy="977900"/>
          </a:xfrm>
          <a:prstGeom prst="rect">
            <a:avLst/>
          </a:prstGeom>
        </p:spPr>
        <p:txBody>
          <a:bodyPr vert="horz" wrap="square" lIns="0" tIns="12700" rIns="0" bIns="0" rtlCol="0">
            <a:spAutoFit/>
          </a:bodyPr>
          <a:lstStyle/>
          <a:p>
            <a:pPr marL="12700">
              <a:lnSpc>
                <a:spcPts val="2590"/>
              </a:lnSpc>
              <a:spcBef>
                <a:spcPts val="100"/>
              </a:spcBef>
            </a:pPr>
            <a:r>
              <a:rPr sz="2400" dirty="0">
                <a:solidFill>
                  <a:srgbClr val="FFFFFF"/>
                </a:solidFill>
                <a:latin typeface="Cambria"/>
                <a:cs typeface="Cambria"/>
              </a:rPr>
              <a:t>.</a:t>
            </a:r>
            <a:endParaRPr sz="2400">
              <a:latin typeface="Cambria"/>
              <a:cs typeface="Cambria"/>
            </a:endParaRPr>
          </a:p>
          <a:p>
            <a:pPr marL="12700">
              <a:lnSpc>
                <a:spcPts val="2305"/>
              </a:lnSpc>
            </a:pPr>
            <a:r>
              <a:rPr sz="2400" dirty="0">
                <a:solidFill>
                  <a:srgbClr val="FFFFFF"/>
                </a:solidFill>
                <a:latin typeface="Cambria"/>
                <a:cs typeface="Cambria"/>
              </a:rPr>
              <a:t>.</a:t>
            </a:r>
            <a:endParaRPr sz="2400">
              <a:latin typeface="Cambria"/>
              <a:cs typeface="Cambria"/>
            </a:endParaRPr>
          </a:p>
          <a:p>
            <a:pPr marL="12700">
              <a:lnSpc>
                <a:spcPts val="2595"/>
              </a:lnSpc>
            </a:pPr>
            <a:r>
              <a:rPr sz="2400" dirty="0">
                <a:solidFill>
                  <a:srgbClr val="FFFFFF"/>
                </a:solidFill>
                <a:latin typeface="Cambria"/>
                <a:cs typeface="Cambria"/>
              </a:rPr>
              <a:t>.</a:t>
            </a:r>
            <a:endParaRPr sz="2400">
              <a:latin typeface="Cambria"/>
              <a:cs typeface="Cambria"/>
            </a:endParaRPr>
          </a:p>
        </p:txBody>
      </p:sp>
      <p:sp>
        <p:nvSpPr>
          <p:cNvPr id="69" name="object 69"/>
          <p:cNvSpPr txBox="1"/>
          <p:nvPr/>
        </p:nvSpPr>
        <p:spPr>
          <a:xfrm>
            <a:off x="5994908" y="1267155"/>
            <a:ext cx="288290" cy="452120"/>
          </a:xfrm>
          <a:prstGeom prst="rect">
            <a:avLst/>
          </a:prstGeom>
        </p:spPr>
        <p:txBody>
          <a:bodyPr vert="horz" wrap="square" lIns="0" tIns="12065" rIns="0" bIns="0" rtlCol="0">
            <a:spAutoFit/>
          </a:bodyPr>
          <a:lstStyle/>
          <a:p>
            <a:pPr marL="12700">
              <a:lnSpc>
                <a:spcPct val="100000"/>
              </a:lnSpc>
              <a:spcBef>
                <a:spcPts val="95"/>
              </a:spcBef>
            </a:pPr>
            <a:r>
              <a:rPr sz="2800" spc="-5" dirty="0">
                <a:solidFill>
                  <a:srgbClr val="FFFFFF"/>
                </a:solidFill>
                <a:latin typeface="Cambria Math"/>
                <a:cs typeface="Cambria Math"/>
              </a:rPr>
              <a:t>𝑤</a:t>
            </a:r>
            <a:endParaRPr sz="2800">
              <a:latin typeface="Cambria Math"/>
              <a:cs typeface="Cambria Math"/>
            </a:endParaRPr>
          </a:p>
        </p:txBody>
      </p:sp>
      <p:sp>
        <p:nvSpPr>
          <p:cNvPr id="70" name="object 70"/>
          <p:cNvSpPr txBox="1"/>
          <p:nvPr/>
        </p:nvSpPr>
        <p:spPr>
          <a:xfrm>
            <a:off x="6244844" y="1436319"/>
            <a:ext cx="332740" cy="337185"/>
          </a:xfrm>
          <a:prstGeom prst="rect">
            <a:avLst/>
          </a:prstGeom>
        </p:spPr>
        <p:txBody>
          <a:bodyPr vert="horz" wrap="square" lIns="0" tIns="11430" rIns="0" bIns="0" rtlCol="0">
            <a:spAutoFit/>
          </a:bodyPr>
          <a:lstStyle/>
          <a:p>
            <a:pPr marL="12700">
              <a:lnSpc>
                <a:spcPct val="100000"/>
              </a:lnSpc>
              <a:spcBef>
                <a:spcPts val="90"/>
              </a:spcBef>
            </a:pPr>
            <a:r>
              <a:rPr sz="2050" spc="114" dirty="0">
                <a:solidFill>
                  <a:srgbClr val="FFFFFF"/>
                </a:solidFill>
                <a:latin typeface="Cambria Math"/>
                <a:cs typeface="Cambria Math"/>
              </a:rPr>
              <a:t>𝑘0</a:t>
            </a:r>
            <a:endParaRPr sz="2050">
              <a:latin typeface="Cambria Math"/>
              <a:cs typeface="Cambria Math"/>
            </a:endParaRPr>
          </a:p>
        </p:txBody>
      </p:sp>
      <p:pic>
        <p:nvPicPr>
          <p:cNvPr id="71" name="object 71"/>
          <p:cNvPicPr/>
          <p:nvPr/>
        </p:nvPicPr>
        <p:blipFill>
          <a:blip r:embed="rId50" cstate="print"/>
          <a:stretch>
            <a:fillRect/>
          </a:stretch>
        </p:blipFill>
        <p:spPr>
          <a:xfrm>
            <a:off x="5952744" y="2130551"/>
            <a:ext cx="863358" cy="861822"/>
          </a:xfrm>
          <a:prstGeom prst="rect">
            <a:avLst/>
          </a:prstGeom>
        </p:spPr>
      </p:pic>
      <p:sp>
        <p:nvSpPr>
          <p:cNvPr id="72" name="object 72"/>
          <p:cNvSpPr txBox="1"/>
          <p:nvPr/>
        </p:nvSpPr>
        <p:spPr>
          <a:xfrm>
            <a:off x="6061836" y="2306192"/>
            <a:ext cx="633730" cy="452120"/>
          </a:xfrm>
          <a:prstGeom prst="rect">
            <a:avLst/>
          </a:prstGeom>
        </p:spPr>
        <p:txBody>
          <a:bodyPr vert="horz" wrap="square" lIns="0" tIns="12065" rIns="0" bIns="0" rtlCol="0">
            <a:spAutoFit/>
          </a:bodyPr>
          <a:lstStyle/>
          <a:p>
            <a:pPr marL="38100">
              <a:lnSpc>
                <a:spcPct val="100000"/>
              </a:lnSpc>
              <a:spcBef>
                <a:spcPts val="95"/>
              </a:spcBef>
            </a:pPr>
            <a:r>
              <a:rPr sz="4200" spc="22" baseline="11904" dirty="0">
                <a:solidFill>
                  <a:srgbClr val="FFFFFF"/>
                </a:solidFill>
                <a:latin typeface="Cambria Math"/>
                <a:cs typeface="Cambria Math"/>
              </a:rPr>
              <a:t>𝑤</a:t>
            </a:r>
            <a:r>
              <a:rPr sz="2050" spc="15" dirty="0">
                <a:solidFill>
                  <a:srgbClr val="FFFFFF"/>
                </a:solidFill>
                <a:latin typeface="Cambria Math"/>
                <a:cs typeface="Cambria Math"/>
              </a:rPr>
              <a:t>𝑘1</a:t>
            </a:r>
            <a:endParaRPr sz="2050">
              <a:latin typeface="Cambria Math"/>
              <a:cs typeface="Cambria Math"/>
            </a:endParaRPr>
          </a:p>
        </p:txBody>
      </p:sp>
      <p:pic>
        <p:nvPicPr>
          <p:cNvPr id="73" name="object 73"/>
          <p:cNvPicPr/>
          <p:nvPr/>
        </p:nvPicPr>
        <p:blipFill>
          <a:blip r:embed="rId51" cstate="print"/>
          <a:stretch>
            <a:fillRect/>
          </a:stretch>
        </p:blipFill>
        <p:spPr>
          <a:xfrm>
            <a:off x="5943600" y="4861559"/>
            <a:ext cx="864870" cy="861834"/>
          </a:xfrm>
          <a:prstGeom prst="rect">
            <a:avLst/>
          </a:prstGeom>
        </p:spPr>
      </p:pic>
      <p:pic>
        <p:nvPicPr>
          <p:cNvPr id="74" name="object 74"/>
          <p:cNvPicPr/>
          <p:nvPr/>
        </p:nvPicPr>
        <p:blipFill>
          <a:blip r:embed="rId51" cstate="print"/>
          <a:stretch>
            <a:fillRect/>
          </a:stretch>
        </p:blipFill>
        <p:spPr>
          <a:xfrm>
            <a:off x="5945123" y="3075419"/>
            <a:ext cx="863358" cy="863358"/>
          </a:xfrm>
          <a:prstGeom prst="rect">
            <a:avLst/>
          </a:prstGeom>
        </p:spPr>
      </p:pic>
      <p:sp>
        <p:nvSpPr>
          <p:cNvPr id="75" name="object 75"/>
          <p:cNvSpPr txBox="1"/>
          <p:nvPr/>
        </p:nvSpPr>
        <p:spPr>
          <a:xfrm>
            <a:off x="6042659" y="3083174"/>
            <a:ext cx="725805" cy="2406015"/>
          </a:xfrm>
          <a:prstGeom prst="rect">
            <a:avLst/>
          </a:prstGeom>
        </p:spPr>
        <p:txBody>
          <a:bodyPr vert="horz" wrap="square" lIns="0" tIns="180975" rIns="0" bIns="0" rtlCol="0">
            <a:spAutoFit/>
          </a:bodyPr>
          <a:lstStyle/>
          <a:p>
            <a:pPr marR="61594" algn="ctr">
              <a:lnSpc>
                <a:spcPct val="100000"/>
              </a:lnSpc>
              <a:spcBef>
                <a:spcPts val="1425"/>
              </a:spcBef>
            </a:pPr>
            <a:r>
              <a:rPr sz="4200" spc="22" baseline="11904" dirty="0">
                <a:solidFill>
                  <a:srgbClr val="FFFFFF"/>
                </a:solidFill>
                <a:latin typeface="Cambria Math"/>
                <a:cs typeface="Cambria Math"/>
              </a:rPr>
              <a:t>𝑤</a:t>
            </a:r>
            <a:r>
              <a:rPr sz="2050" spc="15" dirty="0">
                <a:solidFill>
                  <a:srgbClr val="FFFFFF"/>
                </a:solidFill>
                <a:latin typeface="Cambria Math"/>
                <a:cs typeface="Cambria Math"/>
              </a:rPr>
              <a:t>𝑘2</a:t>
            </a:r>
            <a:endParaRPr sz="2050">
              <a:latin typeface="Cambria Math"/>
              <a:cs typeface="Cambria Math"/>
            </a:endParaRPr>
          </a:p>
          <a:p>
            <a:pPr marR="55880" algn="ctr">
              <a:lnSpc>
                <a:spcPts val="2585"/>
              </a:lnSpc>
              <a:spcBef>
                <a:spcPts val="1140"/>
              </a:spcBef>
            </a:pPr>
            <a:r>
              <a:rPr sz="2400" dirty="0">
                <a:solidFill>
                  <a:srgbClr val="FFFFFF"/>
                </a:solidFill>
                <a:latin typeface="Cambria"/>
                <a:cs typeface="Cambria"/>
              </a:rPr>
              <a:t>.</a:t>
            </a:r>
            <a:endParaRPr sz="2400">
              <a:latin typeface="Cambria"/>
              <a:cs typeface="Cambria"/>
            </a:endParaRPr>
          </a:p>
          <a:p>
            <a:pPr marR="55880" algn="ctr">
              <a:lnSpc>
                <a:spcPts val="2305"/>
              </a:lnSpc>
            </a:pPr>
            <a:r>
              <a:rPr sz="2400" dirty="0">
                <a:solidFill>
                  <a:srgbClr val="FFFFFF"/>
                </a:solidFill>
                <a:latin typeface="Cambria"/>
                <a:cs typeface="Cambria"/>
              </a:rPr>
              <a:t>.</a:t>
            </a:r>
            <a:endParaRPr sz="2400">
              <a:latin typeface="Cambria"/>
              <a:cs typeface="Cambria"/>
            </a:endParaRPr>
          </a:p>
          <a:p>
            <a:pPr marR="55880" algn="ctr">
              <a:lnSpc>
                <a:spcPts val="2605"/>
              </a:lnSpc>
            </a:pPr>
            <a:r>
              <a:rPr sz="2400" dirty="0">
                <a:solidFill>
                  <a:srgbClr val="FFFFFF"/>
                </a:solidFill>
                <a:latin typeface="Cambria"/>
                <a:cs typeface="Cambria"/>
              </a:rPr>
              <a:t>.</a:t>
            </a:r>
            <a:endParaRPr sz="2400">
              <a:latin typeface="Cambria"/>
              <a:cs typeface="Cambria"/>
            </a:endParaRPr>
          </a:p>
          <a:p>
            <a:pPr algn="ctr">
              <a:lnSpc>
                <a:spcPct val="100000"/>
              </a:lnSpc>
              <a:spcBef>
                <a:spcPts val="2065"/>
              </a:spcBef>
            </a:pPr>
            <a:r>
              <a:rPr sz="4200" spc="89" baseline="11904" dirty="0">
                <a:solidFill>
                  <a:srgbClr val="FFFFFF"/>
                </a:solidFill>
                <a:latin typeface="Cambria Math"/>
                <a:cs typeface="Cambria Math"/>
              </a:rPr>
              <a:t>𝑤</a:t>
            </a:r>
            <a:r>
              <a:rPr sz="2050" spc="60" dirty="0">
                <a:solidFill>
                  <a:srgbClr val="FFFFFF"/>
                </a:solidFill>
                <a:latin typeface="Cambria Math"/>
                <a:cs typeface="Cambria Math"/>
              </a:rPr>
              <a:t>𝑘𝑚</a:t>
            </a:r>
            <a:endParaRPr sz="2050">
              <a:latin typeface="Cambria Math"/>
              <a:cs typeface="Cambria Math"/>
            </a:endParaRPr>
          </a:p>
        </p:txBody>
      </p:sp>
      <p:sp>
        <p:nvSpPr>
          <p:cNvPr id="76" name="object 76"/>
          <p:cNvSpPr/>
          <p:nvPr/>
        </p:nvSpPr>
        <p:spPr>
          <a:xfrm>
            <a:off x="4623815" y="2314955"/>
            <a:ext cx="425450" cy="431800"/>
          </a:xfrm>
          <a:custGeom>
            <a:avLst/>
            <a:gdLst/>
            <a:ahLst/>
            <a:cxnLst/>
            <a:rect l="l" t="t" r="r" b="b"/>
            <a:pathLst>
              <a:path w="425450" h="431800">
                <a:moveTo>
                  <a:pt x="425196" y="0"/>
                </a:moveTo>
                <a:lnTo>
                  <a:pt x="0" y="0"/>
                </a:lnTo>
                <a:lnTo>
                  <a:pt x="0" y="431291"/>
                </a:lnTo>
                <a:lnTo>
                  <a:pt x="425196" y="431291"/>
                </a:lnTo>
                <a:lnTo>
                  <a:pt x="425196" y="0"/>
                </a:lnTo>
                <a:close/>
              </a:path>
            </a:pathLst>
          </a:custGeom>
          <a:solidFill>
            <a:srgbClr val="000000"/>
          </a:solidFill>
        </p:spPr>
        <p:txBody>
          <a:bodyPr wrap="square" lIns="0" tIns="0" rIns="0" bIns="0" rtlCol="0"/>
          <a:lstStyle/>
          <a:p>
            <a:endParaRPr/>
          </a:p>
        </p:txBody>
      </p:sp>
      <p:sp>
        <p:nvSpPr>
          <p:cNvPr id="77" name="object 77"/>
          <p:cNvSpPr txBox="1"/>
          <p:nvPr/>
        </p:nvSpPr>
        <p:spPr>
          <a:xfrm>
            <a:off x="4627498" y="2293442"/>
            <a:ext cx="405130" cy="452120"/>
          </a:xfrm>
          <a:prstGeom prst="rect">
            <a:avLst/>
          </a:prstGeom>
        </p:spPr>
        <p:txBody>
          <a:bodyPr vert="horz" wrap="square" lIns="0" tIns="12065" rIns="0" bIns="0" rtlCol="0">
            <a:spAutoFit/>
          </a:bodyPr>
          <a:lstStyle/>
          <a:p>
            <a:pPr marL="38100">
              <a:lnSpc>
                <a:spcPct val="100000"/>
              </a:lnSpc>
              <a:spcBef>
                <a:spcPts val="95"/>
              </a:spcBef>
            </a:pPr>
            <a:r>
              <a:rPr sz="2800" spc="-25" dirty="0">
                <a:solidFill>
                  <a:srgbClr val="FFFFFF"/>
                </a:solidFill>
                <a:latin typeface="Cambria Math"/>
                <a:cs typeface="Cambria Math"/>
              </a:rPr>
              <a:t>𝑥</a:t>
            </a:r>
            <a:r>
              <a:rPr sz="3075" spc="-37" baseline="-16260" dirty="0">
                <a:solidFill>
                  <a:srgbClr val="FFFFFF"/>
                </a:solidFill>
                <a:latin typeface="Cambria Math"/>
                <a:cs typeface="Cambria Math"/>
              </a:rPr>
              <a:t>1</a:t>
            </a:r>
            <a:endParaRPr sz="3075" baseline="-16260">
              <a:latin typeface="Cambria Math"/>
              <a:cs typeface="Cambria Math"/>
            </a:endParaRPr>
          </a:p>
        </p:txBody>
      </p:sp>
      <p:sp>
        <p:nvSpPr>
          <p:cNvPr id="78" name="object 78"/>
          <p:cNvSpPr txBox="1"/>
          <p:nvPr/>
        </p:nvSpPr>
        <p:spPr>
          <a:xfrm>
            <a:off x="10635995" y="2967989"/>
            <a:ext cx="1107440" cy="823594"/>
          </a:xfrm>
          <a:prstGeom prst="rect">
            <a:avLst/>
          </a:prstGeom>
        </p:spPr>
        <p:txBody>
          <a:bodyPr vert="horz" wrap="square" lIns="0" tIns="12065" rIns="0" bIns="0" rtlCol="0">
            <a:spAutoFit/>
          </a:bodyPr>
          <a:lstStyle/>
          <a:p>
            <a:pPr algn="ctr">
              <a:lnSpc>
                <a:spcPts val="3145"/>
              </a:lnSpc>
              <a:spcBef>
                <a:spcPts val="95"/>
              </a:spcBef>
            </a:pPr>
            <a:r>
              <a:rPr sz="2800" spc="-10" dirty="0">
                <a:solidFill>
                  <a:srgbClr val="FFFFFF"/>
                </a:solidFill>
                <a:latin typeface="Calibri"/>
                <a:cs typeface="Calibri"/>
              </a:rPr>
              <a:t>Output</a:t>
            </a:r>
            <a:endParaRPr sz="2800">
              <a:latin typeface="Calibri"/>
              <a:cs typeface="Calibri"/>
            </a:endParaRPr>
          </a:p>
          <a:p>
            <a:pPr marR="1905" algn="ctr">
              <a:lnSpc>
                <a:spcPts val="3145"/>
              </a:lnSpc>
            </a:pPr>
            <a:r>
              <a:rPr sz="2800" spc="5" dirty="0">
                <a:solidFill>
                  <a:srgbClr val="FFFFFF"/>
                </a:solidFill>
                <a:latin typeface="Cambria Math"/>
                <a:cs typeface="Cambria Math"/>
              </a:rPr>
              <a:t>𝑦</a:t>
            </a:r>
            <a:r>
              <a:rPr sz="3075" spc="7" baseline="-16260" dirty="0">
                <a:solidFill>
                  <a:srgbClr val="FFFFFF"/>
                </a:solidFill>
                <a:latin typeface="Cambria Math"/>
                <a:cs typeface="Cambria Math"/>
              </a:rPr>
              <a:t>𝑘</a:t>
            </a:r>
            <a:endParaRPr sz="3075" baseline="-16260">
              <a:latin typeface="Cambria Math"/>
              <a:cs typeface="Cambria Math"/>
            </a:endParaRPr>
          </a:p>
        </p:txBody>
      </p:sp>
      <p:sp>
        <p:nvSpPr>
          <p:cNvPr id="79" name="object 79"/>
          <p:cNvSpPr/>
          <p:nvPr/>
        </p:nvSpPr>
        <p:spPr>
          <a:xfrm>
            <a:off x="4639055" y="3191255"/>
            <a:ext cx="433070" cy="431800"/>
          </a:xfrm>
          <a:custGeom>
            <a:avLst/>
            <a:gdLst/>
            <a:ahLst/>
            <a:cxnLst/>
            <a:rect l="l" t="t" r="r" b="b"/>
            <a:pathLst>
              <a:path w="433070" h="431800">
                <a:moveTo>
                  <a:pt x="432815" y="0"/>
                </a:moveTo>
                <a:lnTo>
                  <a:pt x="0" y="0"/>
                </a:lnTo>
                <a:lnTo>
                  <a:pt x="0" y="431291"/>
                </a:lnTo>
                <a:lnTo>
                  <a:pt x="432815" y="431291"/>
                </a:lnTo>
                <a:lnTo>
                  <a:pt x="432815" y="0"/>
                </a:lnTo>
                <a:close/>
              </a:path>
            </a:pathLst>
          </a:custGeom>
          <a:solidFill>
            <a:srgbClr val="000000"/>
          </a:solidFill>
        </p:spPr>
        <p:txBody>
          <a:bodyPr wrap="square" lIns="0" tIns="0" rIns="0" bIns="0" rtlCol="0"/>
          <a:lstStyle/>
          <a:p>
            <a:endParaRPr/>
          </a:p>
        </p:txBody>
      </p:sp>
      <p:sp>
        <p:nvSpPr>
          <p:cNvPr id="80" name="object 80"/>
          <p:cNvSpPr txBox="1"/>
          <p:nvPr/>
        </p:nvSpPr>
        <p:spPr>
          <a:xfrm>
            <a:off x="4642992" y="3170300"/>
            <a:ext cx="412115" cy="452120"/>
          </a:xfrm>
          <a:prstGeom prst="rect">
            <a:avLst/>
          </a:prstGeom>
        </p:spPr>
        <p:txBody>
          <a:bodyPr vert="horz" wrap="square" lIns="0" tIns="12065" rIns="0" bIns="0" rtlCol="0">
            <a:spAutoFit/>
          </a:bodyPr>
          <a:lstStyle/>
          <a:p>
            <a:pPr marL="38100">
              <a:lnSpc>
                <a:spcPct val="100000"/>
              </a:lnSpc>
              <a:spcBef>
                <a:spcPts val="95"/>
              </a:spcBef>
            </a:pPr>
            <a:r>
              <a:rPr sz="2800" spc="5" dirty="0">
                <a:solidFill>
                  <a:srgbClr val="FFFFFF"/>
                </a:solidFill>
                <a:latin typeface="Cambria Math"/>
                <a:cs typeface="Cambria Math"/>
              </a:rPr>
              <a:t>𝑥</a:t>
            </a:r>
            <a:r>
              <a:rPr sz="3075" spc="7" baseline="-16260" dirty="0">
                <a:solidFill>
                  <a:srgbClr val="FFFFFF"/>
                </a:solidFill>
                <a:latin typeface="Cambria Math"/>
                <a:cs typeface="Cambria Math"/>
              </a:rPr>
              <a:t>2</a:t>
            </a:r>
            <a:endParaRPr sz="3075" baseline="-16260">
              <a:latin typeface="Cambria Math"/>
              <a:cs typeface="Cambria Math"/>
            </a:endParaRPr>
          </a:p>
        </p:txBody>
      </p:sp>
      <p:sp>
        <p:nvSpPr>
          <p:cNvPr id="81" name="object 81"/>
          <p:cNvSpPr/>
          <p:nvPr/>
        </p:nvSpPr>
        <p:spPr>
          <a:xfrm>
            <a:off x="4661915" y="4887467"/>
            <a:ext cx="530860" cy="429895"/>
          </a:xfrm>
          <a:custGeom>
            <a:avLst/>
            <a:gdLst/>
            <a:ahLst/>
            <a:cxnLst/>
            <a:rect l="l" t="t" r="r" b="b"/>
            <a:pathLst>
              <a:path w="530860" h="429895">
                <a:moveTo>
                  <a:pt x="530351" y="0"/>
                </a:moveTo>
                <a:lnTo>
                  <a:pt x="0" y="0"/>
                </a:lnTo>
                <a:lnTo>
                  <a:pt x="0" y="429767"/>
                </a:lnTo>
                <a:lnTo>
                  <a:pt x="530351" y="429767"/>
                </a:lnTo>
                <a:lnTo>
                  <a:pt x="530351" y="0"/>
                </a:lnTo>
                <a:close/>
              </a:path>
            </a:pathLst>
          </a:custGeom>
          <a:solidFill>
            <a:srgbClr val="000000"/>
          </a:solidFill>
        </p:spPr>
        <p:txBody>
          <a:bodyPr wrap="square" lIns="0" tIns="0" rIns="0" bIns="0" rtlCol="0"/>
          <a:lstStyle/>
          <a:p>
            <a:endParaRPr/>
          </a:p>
        </p:txBody>
      </p:sp>
      <p:sp>
        <p:nvSpPr>
          <p:cNvPr id="82" name="object 82"/>
          <p:cNvSpPr txBox="1"/>
          <p:nvPr/>
        </p:nvSpPr>
        <p:spPr>
          <a:xfrm>
            <a:off x="4690998" y="4866258"/>
            <a:ext cx="214629" cy="452120"/>
          </a:xfrm>
          <a:prstGeom prst="rect">
            <a:avLst/>
          </a:prstGeom>
        </p:spPr>
        <p:txBody>
          <a:bodyPr vert="horz" wrap="square" lIns="0" tIns="12065" rIns="0" bIns="0" rtlCol="0">
            <a:spAutoFit/>
          </a:bodyPr>
          <a:lstStyle/>
          <a:p>
            <a:pPr marL="12700">
              <a:lnSpc>
                <a:spcPct val="100000"/>
              </a:lnSpc>
              <a:spcBef>
                <a:spcPts val="95"/>
              </a:spcBef>
            </a:pPr>
            <a:r>
              <a:rPr sz="2800" spc="-5" dirty="0">
                <a:solidFill>
                  <a:srgbClr val="FFFFFF"/>
                </a:solidFill>
                <a:latin typeface="Cambria Math"/>
                <a:cs typeface="Cambria Math"/>
              </a:rPr>
              <a:t>𝑥</a:t>
            </a:r>
            <a:endParaRPr sz="2800">
              <a:latin typeface="Cambria Math"/>
              <a:cs typeface="Cambria Math"/>
            </a:endParaRPr>
          </a:p>
        </p:txBody>
      </p:sp>
      <p:sp>
        <p:nvSpPr>
          <p:cNvPr id="83" name="object 83"/>
          <p:cNvSpPr txBox="1"/>
          <p:nvPr/>
        </p:nvSpPr>
        <p:spPr>
          <a:xfrm>
            <a:off x="4876927" y="5035422"/>
            <a:ext cx="267970" cy="336550"/>
          </a:xfrm>
          <a:prstGeom prst="rect">
            <a:avLst/>
          </a:prstGeom>
        </p:spPr>
        <p:txBody>
          <a:bodyPr vert="horz" wrap="square" lIns="0" tIns="11430" rIns="0" bIns="0" rtlCol="0">
            <a:spAutoFit/>
          </a:bodyPr>
          <a:lstStyle/>
          <a:p>
            <a:pPr marL="12700">
              <a:lnSpc>
                <a:spcPct val="100000"/>
              </a:lnSpc>
              <a:spcBef>
                <a:spcPts val="90"/>
              </a:spcBef>
            </a:pPr>
            <a:r>
              <a:rPr sz="2050" spc="225" dirty="0">
                <a:solidFill>
                  <a:srgbClr val="FFFFFF"/>
                </a:solidFill>
                <a:latin typeface="Cambria Math"/>
                <a:cs typeface="Cambria Math"/>
              </a:rPr>
              <a:t>𝑚</a:t>
            </a:r>
            <a:endParaRPr sz="2050">
              <a:latin typeface="Cambria Math"/>
              <a:cs typeface="Cambria Math"/>
            </a:endParaRPr>
          </a:p>
        </p:txBody>
      </p:sp>
      <p:sp>
        <p:nvSpPr>
          <p:cNvPr id="84" name="object 84"/>
          <p:cNvSpPr txBox="1"/>
          <p:nvPr/>
        </p:nvSpPr>
        <p:spPr>
          <a:xfrm>
            <a:off x="7252461" y="968451"/>
            <a:ext cx="1450975" cy="452120"/>
          </a:xfrm>
          <a:prstGeom prst="rect">
            <a:avLst/>
          </a:prstGeom>
        </p:spPr>
        <p:txBody>
          <a:bodyPr vert="horz" wrap="square" lIns="0" tIns="12065" rIns="0" bIns="0" rtlCol="0">
            <a:spAutoFit/>
          </a:bodyPr>
          <a:lstStyle/>
          <a:p>
            <a:pPr marL="38100">
              <a:lnSpc>
                <a:spcPct val="100000"/>
              </a:lnSpc>
              <a:spcBef>
                <a:spcPts val="95"/>
              </a:spcBef>
            </a:pPr>
            <a:r>
              <a:rPr sz="2800" spc="15" dirty="0">
                <a:solidFill>
                  <a:srgbClr val="FFFFFF"/>
                </a:solidFill>
                <a:latin typeface="Cambria Math"/>
                <a:cs typeface="Cambria Math"/>
              </a:rPr>
              <a:t>𝑤</a:t>
            </a:r>
            <a:r>
              <a:rPr sz="3075" spc="22" baseline="-16260" dirty="0">
                <a:solidFill>
                  <a:srgbClr val="FFFFFF"/>
                </a:solidFill>
                <a:latin typeface="Cambria Math"/>
                <a:cs typeface="Cambria Math"/>
              </a:rPr>
              <a:t>𝑘0</a:t>
            </a:r>
            <a:r>
              <a:rPr sz="3075" spc="615" baseline="-16260" dirty="0">
                <a:solidFill>
                  <a:srgbClr val="FFFFFF"/>
                </a:solidFill>
                <a:latin typeface="Cambria Math"/>
                <a:cs typeface="Cambria Math"/>
              </a:rPr>
              <a:t> </a:t>
            </a:r>
            <a:r>
              <a:rPr sz="2800" spc="-5" dirty="0">
                <a:solidFill>
                  <a:srgbClr val="FFFFFF"/>
                </a:solidFill>
                <a:latin typeface="Cambria Math"/>
                <a:cs typeface="Cambria Math"/>
              </a:rPr>
              <a:t>=</a:t>
            </a:r>
            <a:r>
              <a:rPr sz="2800" spc="125" dirty="0">
                <a:solidFill>
                  <a:srgbClr val="FFFFFF"/>
                </a:solidFill>
                <a:latin typeface="Cambria Math"/>
                <a:cs typeface="Cambria Math"/>
              </a:rPr>
              <a:t> </a:t>
            </a:r>
            <a:r>
              <a:rPr sz="2800" spc="5" dirty="0">
                <a:solidFill>
                  <a:srgbClr val="FFFFFF"/>
                </a:solidFill>
                <a:latin typeface="Cambria Math"/>
                <a:cs typeface="Cambria Math"/>
              </a:rPr>
              <a:t>𝑏</a:t>
            </a:r>
            <a:r>
              <a:rPr sz="3075" spc="7" baseline="-16260" dirty="0">
                <a:solidFill>
                  <a:srgbClr val="FFFFFF"/>
                </a:solidFill>
                <a:latin typeface="Cambria Math"/>
                <a:cs typeface="Cambria Math"/>
              </a:rPr>
              <a:t>𝑘</a:t>
            </a:r>
            <a:endParaRPr sz="3075" baseline="-16260">
              <a:latin typeface="Cambria Math"/>
              <a:cs typeface="Cambria Math"/>
            </a:endParaRPr>
          </a:p>
        </p:txBody>
      </p:sp>
      <p:sp>
        <p:nvSpPr>
          <p:cNvPr id="85" name="object 85"/>
          <p:cNvSpPr txBox="1"/>
          <p:nvPr/>
        </p:nvSpPr>
        <p:spPr>
          <a:xfrm>
            <a:off x="7938261" y="1523746"/>
            <a:ext cx="916305" cy="452120"/>
          </a:xfrm>
          <a:prstGeom prst="rect">
            <a:avLst/>
          </a:prstGeom>
        </p:spPr>
        <p:txBody>
          <a:bodyPr vert="horz" wrap="square" lIns="0" tIns="12065" rIns="0" bIns="0" rtlCol="0">
            <a:spAutoFit/>
          </a:bodyPr>
          <a:lstStyle/>
          <a:p>
            <a:pPr marL="12700">
              <a:lnSpc>
                <a:spcPct val="100000"/>
              </a:lnSpc>
              <a:spcBef>
                <a:spcPts val="95"/>
              </a:spcBef>
            </a:pPr>
            <a:r>
              <a:rPr sz="2800" spc="-5" dirty="0">
                <a:solidFill>
                  <a:srgbClr val="FFFFFF"/>
                </a:solidFill>
                <a:latin typeface="Cambria"/>
                <a:cs typeface="Cambria"/>
              </a:rPr>
              <a:t>(b</a:t>
            </a:r>
            <a:r>
              <a:rPr sz="2800" dirty="0">
                <a:solidFill>
                  <a:srgbClr val="FFFFFF"/>
                </a:solidFill>
                <a:latin typeface="Cambria"/>
                <a:cs typeface="Cambria"/>
              </a:rPr>
              <a:t>i</a:t>
            </a:r>
            <a:r>
              <a:rPr sz="2800" spc="-10" dirty="0">
                <a:solidFill>
                  <a:srgbClr val="FFFFFF"/>
                </a:solidFill>
                <a:latin typeface="Cambria"/>
                <a:cs typeface="Cambria"/>
              </a:rPr>
              <a:t>as)</a:t>
            </a:r>
            <a:endParaRPr sz="2800">
              <a:latin typeface="Cambria"/>
              <a:cs typeface="Cambria"/>
            </a:endParaRPr>
          </a:p>
        </p:txBody>
      </p:sp>
      <p:sp>
        <p:nvSpPr>
          <p:cNvPr id="86" name="object 86"/>
          <p:cNvSpPr txBox="1"/>
          <p:nvPr/>
        </p:nvSpPr>
        <p:spPr>
          <a:xfrm>
            <a:off x="3648836" y="1112900"/>
            <a:ext cx="1741805" cy="452120"/>
          </a:xfrm>
          <a:prstGeom prst="rect">
            <a:avLst/>
          </a:prstGeom>
        </p:spPr>
        <p:txBody>
          <a:bodyPr vert="horz" wrap="square" lIns="0" tIns="12065" rIns="0" bIns="0" rtlCol="0">
            <a:spAutoFit/>
          </a:bodyPr>
          <a:lstStyle/>
          <a:p>
            <a:pPr marL="12700">
              <a:lnSpc>
                <a:spcPct val="100000"/>
              </a:lnSpc>
              <a:spcBef>
                <a:spcPts val="95"/>
              </a:spcBef>
            </a:pPr>
            <a:r>
              <a:rPr sz="2800" spc="-15" dirty="0">
                <a:solidFill>
                  <a:srgbClr val="FFFFFF"/>
                </a:solidFill>
                <a:latin typeface="Cambria"/>
                <a:cs typeface="Cambria"/>
              </a:rPr>
              <a:t>Fixed</a:t>
            </a:r>
            <a:r>
              <a:rPr sz="2800" spc="-75" dirty="0">
                <a:solidFill>
                  <a:srgbClr val="FFFFFF"/>
                </a:solidFill>
                <a:latin typeface="Cambria"/>
                <a:cs typeface="Cambria"/>
              </a:rPr>
              <a:t> </a:t>
            </a:r>
            <a:r>
              <a:rPr sz="2800" dirty="0">
                <a:solidFill>
                  <a:srgbClr val="FFFFFF"/>
                </a:solidFill>
                <a:latin typeface="Cambria"/>
                <a:cs typeface="Cambria"/>
              </a:rPr>
              <a:t>input</a:t>
            </a:r>
            <a:endParaRPr sz="2800">
              <a:latin typeface="Cambria"/>
              <a:cs typeface="Cambria"/>
            </a:endParaRPr>
          </a:p>
        </p:txBody>
      </p:sp>
      <p:sp>
        <p:nvSpPr>
          <p:cNvPr id="87" name="object 87"/>
          <p:cNvSpPr txBox="1"/>
          <p:nvPr/>
        </p:nvSpPr>
        <p:spPr>
          <a:xfrm>
            <a:off x="3850894" y="1539621"/>
            <a:ext cx="1351915" cy="452120"/>
          </a:xfrm>
          <a:prstGeom prst="rect">
            <a:avLst/>
          </a:prstGeom>
        </p:spPr>
        <p:txBody>
          <a:bodyPr vert="horz" wrap="square" lIns="0" tIns="12065" rIns="0" bIns="0" rtlCol="0">
            <a:spAutoFit/>
          </a:bodyPr>
          <a:lstStyle/>
          <a:p>
            <a:pPr marL="38100">
              <a:lnSpc>
                <a:spcPct val="100000"/>
              </a:lnSpc>
              <a:spcBef>
                <a:spcPts val="95"/>
              </a:spcBef>
            </a:pPr>
            <a:r>
              <a:rPr sz="2800" spc="5" dirty="0">
                <a:solidFill>
                  <a:srgbClr val="FFFFFF"/>
                </a:solidFill>
                <a:latin typeface="Cambria Math"/>
                <a:cs typeface="Cambria Math"/>
              </a:rPr>
              <a:t>𝑥</a:t>
            </a:r>
            <a:r>
              <a:rPr sz="3075" spc="7" baseline="-16260" dirty="0">
                <a:solidFill>
                  <a:srgbClr val="FFFFFF"/>
                </a:solidFill>
                <a:latin typeface="Cambria Math"/>
                <a:cs typeface="Cambria Math"/>
              </a:rPr>
              <a:t>0</a:t>
            </a:r>
            <a:r>
              <a:rPr sz="3075" spc="607" baseline="-16260" dirty="0">
                <a:solidFill>
                  <a:srgbClr val="FFFFFF"/>
                </a:solidFill>
                <a:latin typeface="Cambria Math"/>
                <a:cs typeface="Cambria Math"/>
              </a:rPr>
              <a:t> </a:t>
            </a:r>
            <a:r>
              <a:rPr sz="2800" spc="-5" dirty="0">
                <a:solidFill>
                  <a:srgbClr val="FFFFFF"/>
                </a:solidFill>
                <a:latin typeface="Cambria Math"/>
                <a:cs typeface="Cambria Math"/>
              </a:rPr>
              <a:t>=</a:t>
            </a:r>
            <a:r>
              <a:rPr sz="2800" spc="125" dirty="0">
                <a:solidFill>
                  <a:srgbClr val="FFFFFF"/>
                </a:solidFill>
                <a:latin typeface="Cambria Math"/>
                <a:cs typeface="Cambria Math"/>
              </a:rPr>
              <a:t> </a:t>
            </a:r>
            <a:r>
              <a:rPr sz="2800" spc="-10" dirty="0">
                <a:solidFill>
                  <a:srgbClr val="FFFFFF"/>
                </a:solidFill>
                <a:latin typeface="Cambria Math"/>
                <a:cs typeface="Cambria Math"/>
              </a:rPr>
              <a:t>+1</a:t>
            </a:r>
            <a:endParaRPr sz="2800">
              <a:latin typeface="Cambria Math"/>
              <a:cs typeface="Cambria Math"/>
            </a:endParaRPr>
          </a:p>
        </p:txBody>
      </p:sp>
      <p:pic>
        <p:nvPicPr>
          <p:cNvPr id="88" name="object 88"/>
          <p:cNvPicPr/>
          <p:nvPr/>
        </p:nvPicPr>
        <p:blipFill>
          <a:blip r:embed="rId52" cstate="print"/>
          <a:stretch>
            <a:fillRect/>
          </a:stretch>
        </p:blipFill>
        <p:spPr>
          <a:xfrm>
            <a:off x="7575804" y="3066275"/>
            <a:ext cx="864870" cy="863358"/>
          </a:xfrm>
          <a:prstGeom prst="rect">
            <a:avLst/>
          </a:prstGeom>
        </p:spPr>
      </p:pic>
      <p:sp>
        <p:nvSpPr>
          <p:cNvPr id="89" name="object 89"/>
          <p:cNvSpPr txBox="1"/>
          <p:nvPr/>
        </p:nvSpPr>
        <p:spPr>
          <a:xfrm>
            <a:off x="7855077" y="3164789"/>
            <a:ext cx="314325" cy="514350"/>
          </a:xfrm>
          <a:prstGeom prst="rect">
            <a:avLst/>
          </a:prstGeom>
        </p:spPr>
        <p:txBody>
          <a:bodyPr vert="horz" wrap="square" lIns="0" tIns="13335" rIns="0" bIns="0" rtlCol="0">
            <a:spAutoFit/>
          </a:bodyPr>
          <a:lstStyle/>
          <a:p>
            <a:pPr marL="12700">
              <a:lnSpc>
                <a:spcPct val="100000"/>
              </a:lnSpc>
              <a:spcBef>
                <a:spcPts val="105"/>
              </a:spcBef>
            </a:pPr>
            <a:r>
              <a:rPr sz="3200" spc="440" dirty="0">
                <a:solidFill>
                  <a:srgbClr val="FFFFFF"/>
                </a:solidFill>
                <a:latin typeface="Cambria Math"/>
                <a:cs typeface="Cambria Math"/>
              </a:rPr>
              <a:t>σ</a:t>
            </a:r>
            <a:endParaRPr sz="3200">
              <a:latin typeface="Cambria Math"/>
              <a:cs typeface="Cambria Math"/>
            </a:endParaRPr>
          </a:p>
        </p:txBody>
      </p:sp>
      <p:sp>
        <p:nvSpPr>
          <p:cNvPr id="90" name="object 90"/>
          <p:cNvSpPr txBox="1">
            <a:spLocks noGrp="1"/>
          </p:cNvSpPr>
          <p:nvPr>
            <p:ph type="title"/>
          </p:nvPr>
        </p:nvSpPr>
        <p:spPr>
          <a:xfrm>
            <a:off x="149453" y="117410"/>
            <a:ext cx="11887200" cy="567463"/>
          </a:xfrm>
          <a:prstGeom prst="rect">
            <a:avLst/>
          </a:prstGeom>
        </p:spPr>
        <p:txBody>
          <a:bodyPr vert="horz" wrap="square" lIns="0" tIns="13335" rIns="0" bIns="0" rtlCol="0">
            <a:spAutoFit/>
          </a:bodyPr>
          <a:lstStyle/>
          <a:p>
            <a:pPr marL="12700">
              <a:lnSpc>
                <a:spcPct val="100000"/>
              </a:lnSpc>
              <a:spcBef>
                <a:spcPts val="105"/>
              </a:spcBef>
            </a:pPr>
            <a:r>
              <a:rPr lang="tr-TR" spc="-5" dirty="0"/>
              <a:t>1.1</a:t>
            </a:r>
            <a:r>
              <a:rPr lang="tr-TR" spc="-10" dirty="0"/>
              <a:t> </a:t>
            </a:r>
            <a:r>
              <a:rPr lang="tr-TR" dirty="0"/>
              <a:t>YAPAY SİNİR AĞLARI</a:t>
            </a:r>
            <a:endParaRPr spc="-25" dirty="0"/>
          </a:p>
        </p:txBody>
      </p:sp>
      <p:sp>
        <p:nvSpPr>
          <p:cNvPr id="91" name="object 91"/>
          <p:cNvSpPr/>
          <p:nvPr/>
        </p:nvSpPr>
        <p:spPr>
          <a:xfrm>
            <a:off x="761" y="869441"/>
            <a:ext cx="12192000" cy="0"/>
          </a:xfrm>
          <a:custGeom>
            <a:avLst/>
            <a:gdLst/>
            <a:ahLst/>
            <a:cxnLst/>
            <a:rect l="l" t="t" r="r" b="b"/>
            <a:pathLst>
              <a:path w="12192000">
                <a:moveTo>
                  <a:pt x="0" y="0"/>
                </a:moveTo>
                <a:lnTo>
                  <a:pt x="12192000" y="0"/>
                </a:lnTo>
              </a:path>
            </a:pathLst>
          </a:custGeom>
          <a:ln w="25400">
            <a:solidFill>
              <a:srgbClr val="FFFFFF"/>
            </a:solidFill>
          </a:ln>
        </p:spPr>
        <p:txBody>
          <a:bodyPr wrap="square" lIns="0" tIns="0" rIns="0" bIns="0" rtlCol="0"/>
          <a:lstStyle/>
          <a:p>
            <a:endParaRPr/>
          </a:p>
        </p:txBody>
      </p:sp>
      <p:pic>
        <p:nvPicPr>
          <p:cNvPr id="92" name="object 92"/>
          <p:cNvPicPr/>
          <p:nvPr/>
        </p:nvPicPr>
        <p:blipFill>
          <a:blip r:embed="rId53" cstate="print"/>
          <a:stretch>
            <a:fillRect/>
          </a:stretch>
        </p:blipFill>
        <p:spPr>
          <a:xfrm>
            <a:off x="73152" y="4683255"/>
            <a:ext cx="3813810" cy="2055114"/>
          </a:xfrm>
          <a:prstGeom prst="rect">
            <a:avLst/>
          </a:prstGeom>
        </p:spPr>
      </p:pic>
      <p:sp>
        <p:nvSpPr>
          <p:cNvPr id="93" name="object 93"/>
          <p:cNvSpPr txBox="1"/>
          <p:nvPr/>
        </p:nvSpPr>
        <p:spPr>
          <a:xfrm>
            <a:off x="296062" y="4778755"/>
            <a:ext cx="3370579" cy="1855470"/>
          </a:xfrm>
          <a:prstGeom prst="rect">
            <a:avLst/>
          </a:prstGeom>
        </p:spPr>
        <p:txBody>
          <a:bodyPr vert="horz" wrap="square" lIns="0" tIns="12700" rIns="0" bIns="0" rtlCol="0">
            <a:spAutoFit/>
          </a:bodyPr>
          <a:lstStyle/>
          <a:p>
            <a:pPr algn="ctr">
              <a:lnSpc>
                <a:spcPct val="100000"/>
              </a:lnSpc>
              <a:spcBef>
                <a:spcPts val="100"/>
              </a:spcBef>
            </a:pPr>
            <a:r>
              <a:rPr sz="2000" spc="-20" dirty="0">
                <a:latin typeface="Cambria"/>
                <a:cs typeface="Cambria"/>
              </a:rPr>
              <a:t>Watch</a:t>
            </a:r>
            <a:r>
              <a:rPr sz="2000" spc="-80" dirty="0">
                <a:latin typeface="Cambria"/>
                <a:cs typeface="Cambria"/>
              </a:rPr>
              <a:t> </a:t>
            </a:r>
            <a:r>
              <a:rPr sz="2000" dirty="0">
                <a:latin typeface="Cambria"/>
                <a:cs typeface="Cambria"/>
              </a:rPr>
              <a:t>Video</a:t>
            </a:r>
          </a:p>
          <a:p>
            <a:pPr marL="12700" marR="5080" indent="1270" algn="ctr">
              <a:lnSpc>
                <a:spcPct val="100000"/>
              </a:lnSpc>
            </a:pPr>
            <a:r>
              <a:rPr sz="2000" spc="-5" dirty="0">
                <a:latin typeface="Cambria"/>
                <a:cs typeface="Cambria"/>
              </a:rPr>
              <a:t>Neural Networks </a:t>
            </a:r>
            <a:r>
              <a:rPr sz="2000" dirty="0">
                <a:latin typeface="Cambria"/>
                <a:cs typeface="Cambria"/>
              </a:rPr>
              <a:t>Explained - </a:t>
            </a:r>
            <a:r>
              <a:rPr sz="2000" spc="5" dirty="0">
                <a:latin typeface="Cambria"/>
                <a:cs typeface="Cambria"/>
              </a:rPr>
              <a:t> </a:t>
            </a:r>
            <a:r>
              <a:rPr sz="2000" spc="-5" dirty="0">
                <a:latin typeface="Cambria"/>
                <a:cs typeface="Cambria"/>
              </a:rPr>
              <a:t>Machine </a:t>
            </a:r>
            <a:r>
              <a:rPr sz="2000" dirty="0">
                <a:latin typeface="Cambria"/>
                <a:cs typeface="Cambria"/>
              </a:rPr>
              <a:t>Learning </a:t>
            </a:r>
            <a:r>
              <a:rPr sz="2000" spc="-10" dirty="0">
                <a:latin typeface="Cambria"/>
                <a:cs typeface="Cambria"/>
              </a:rPr>
              <a:t>Tutorial </a:t>
            </a:r>
            <a:r>
              <a:rPr sz="2000" spc="-5" dirty="0">
                <a:latin typeface="Cambria"/>
                <a:cs typeface="Cambria"/>
              </a:rPr>
              <a:t>for </a:t>
            </a:r>
            <a:r>
              <a:rPr sz="2000" dirty="0">
                <a:latin typeface="Cambria"/>
                <a:cs typeface="Cambria"/>
              </a:rPr>
              <a:t> </a:t>
            </a:r>
            <a:r>
              <a:rPr sz="2000" spc="-5" dirty="0">
                <a:latin typeface="Cambria"/>
                <a:cs typeface="Cambria"/>
              </a:rPr>
              <a:t>Beginners </a:t>
            </a:r>
            <a:r>
              <a:rPr sz="2000" dirty="0">
                <a:latin typeface="Cambria"/>
                <a:cs typeface="Cambria"/>
              </a:rPr>
              <a:t> </a:t>
            </a:r>
            <a:r>
              <a:rPr sz="2000" dirty="0">
                <a:solidFill>
                  <a:srgbClr val="0462C1"/>
                </a:solidFill>
                <a:latin typeface="Cambria"/>
                <a:cs typeface="Cambria"/>
                <a:hlinkClick r:id="rId54"/>
              </a:rPr>
              <a:t>ht</a:t>
            </a:r>
            <a:r>
              <a:rPr sz="2000" spc="10" dirty="0">
                <a:solidFill>
                  <a:srgbClr val="0462C1"/>
                </a:solidFill>
                <a:latin typeface="Cambria"/>
                <a:cs typeface="Cambria"/>
                <a:hlinkClick r:id="rId54"/>
              </a:rPr>
              <a:t>t</a:t>
            </a:r>
            <a:r>
              <a:rPr sz="2000" spc="-5" dirty="0">
                <a:solidFill>
                  <a:srgbClr val="0462C1"/>
                </a:solidFill>
                <a:latin typeface="Cambria"/>
                <a:cs typeface="Cambria"/>
                <a:hlinkClick r:id="rId54"/>
              </a:rPr>
              <a:t>ps://</a:t>
            </a:r>
            <a:r>
              <a:rPr sz="2000" spc="-10" dirty="0">
                <a:solidFill>
                  <a:srgbClr val="0462C1"/>
                </a:solidFill>
                <a:latin typeface="Cambria"/>
                <a:cs typeface="Cambria"/>
                <a:hlinkClick r:id="rId54"/>
              </a:rPr>
              <a:t>w</a:t>
            </a:r>
            <a:r>
              <a:rPr sz="2000" spc="-5" dirty="0">
                <a:solidFill>
                  <a:srgbClr val="0462C1"/>
                </a:solidFill>
                <a:latin typeface="Cambria"/>
                <a:cs typeface="Cambria"/>
                <a:hlinkClick r:id="rId54"/>
              </a:rPr>
              <a:t>w</a:t>
            </a:r>
            <a:r>
              <a:rPr sz="2000" spc="-155" dirty="0">
                <a:solidFill>
                  <a:srgbClr val="0462C1"/>
                </a:solidFill>
                <a:latin typeface="Cambria"/>
                <a:cs typeface="Cambria"/>
                <a:hlinkClick r:id="rId54"/>
              </a:rPr>
              <a:t>w</a:t>
            </a:r>
            <a:r>
              <a:rPr sz="2000" spc="-5" dirty="0">
                <a:solidFill>
                  <a:srgbClr val="0462C1"/>
                </a:solidFill>
                <a:latin typeface="Cambria"/>
                <a:cs typeface="Cambria"/>
                <a:hlinkClick r:id="rId54"/>
              </a:rPr>
              <a:t>.</a:t>
            </a:r>
            <a:r>
              <a:rPr sz="2000" spc="-45" dirty="0">
                <a:solidFill>
                  <a:srgbClr val="0462C1"/>
                </a:solidFill>
                <a:latin typeface="Cambria"/>
                <a:cs typeface="Cambria"/>
                <a:hlinkClick r:id="rId54"/>
              </a:rPr>
              <a:t>y</a:t>
            </a:r>
            <a:r>
              <a:rPr sz="2000" dirty="0">
                <a:solidFill>
                  <a:srgbClr val="0462C1"/>
                </a:solidFill>
                <a:latin typeface="Cambria"/>
                <a:cs typeface="Cambria"/>
                <a:hlinkClick r:id="rId54"/>
              </a:rPr>
              <a:t>outu</a:t>
            </a:r>
            <a:r>
              <a:rPr sz="2000" spc="-10" dirty="0">
                <a:solidFill>
                  <a:srgbClr val="0462C1"/>
                </a:solidFill>
                <a:latin typeface="Cambria"/>
                <a:cs typeface="Cambria"/>
                <a:hlinkClick r:id="rId54"/>
              </a:rPr>
              <a:t>b</a:t>
            </a:r>
            <a:r>
              <a:rPr sz="2000" dirty="0">
                <a:solidFill>
                  <a:srgbClr val="0462C1"/>
                </a:solidFill>
                <a:latin typeface="Cambria"/>
                <a:cs typeface="Cambria"/>
                <a:hlinkClick r:id="rId54"/>
              </a:rPr>
              <a:t>e</a:t>
            </a:r>
            <a:r>
              <a:rPr sz="2000" spc="-10" dirty="0">
                <a:solidFill>
                  <a:srgbClr val="0462C1"/>
                </a:solidFill>
                <a:latin typeface="Cambria"/>
                <a:cs typeface="Cambria"/>
                <a:hlinkClick r:id="rId54"/>
              </a:rPr>
              <a:t>.</a:t>
            </a:r>
            <a:r>
              <a:rPr sz="2000" dirty="0">
                <a:solidFill>
                  <a:srgbClr val="0462C1"/>
                </a:solidFill>
                <a:latin typeface="Cambria"/>
                <a:cs typeface="Cambria"/>
                <a:hlinkClick r:id="rId54"/>
              </a:rPr>
              <a:t>c</a:t>
            </a:r>
            <a:r>
              <a:rPr sz="2000" spc="5" dirty="0">
                <a:solidFill>
                  <a:srgbClr val="0462C1"/>
                </a:solidFill>
                <a:latin typeface="Cambria"/>
                <a:cs typeface="Cambria"/>
                <a:hlinkClick r:id="rId54"/>
              </a:rPr>
              <a:t>o</a:t>
            </a:r>
            <a:r>
              <a:rPr sz="2000" spc="-5" dirty="0">
                <a:solidFill>
                  <a:srgbClr val="0462C1"/>
                </a:solidFill>
                <a:latin typeface="Cambria"/>
                <a:cs typeface="Cambria"/>
                <a:hlinkClick r:id="rId54"/>
              </a:rPr>
              <a:t>m/</a:t>
            </a:r>
            <a:r>
              <a:rPr sz="2000" spc="-40" dirty="0">
                <a:solidFill>
                  <a:srgbClr val="0462C1"/>
                </a:solidFill>
                <a:latin typeface="Cambria"/>
                <a:cs typeface="Cambria"/>
                <a:hlinkClick r:id="rId54"/>
              </a:rPr>
              <a:t>w</a:t>
            </a:r>
            <a:r>
              <a:rPr sz="2000" dirty="0">
                <a:solidFill>
                  <a:srgbClr val="0462C1"/>
                </a:solidFill>
                <a:latin typeface="Cambria"/>
                <a:cs typeface="Cambria"/>
                <a:hlinkClick r:id="rId54"/>
              </a:rPr>
              <a:t>a  </a:t>
            </a:r>
            <a:r>
              <a:rPr sz="2000" spc="-5" dirty="0">
                <a:solidFill>
                  <a:srgbClr val="0462C1"/>
                </a:solidFill>
                <a:latin typeface="Cambria"/>
                <a:cs typeface="Cambria"/>
                <a:hlinkClick r:id="rId54"/>
              </a:rPr>
              <a:t>tch?v=GvQwE2OhL8I&amp;t=274s</a:t>
            </a:r>
            <a:endParaRPr sz="2000" dirty="0">
              <a:latin typeface="Cambria"/>
              <a:cs typeface="Cambria"/>
            </a:endParaRPr>
          </a:p>
        </p:txBody>
      </p:sp>
      <p:pic>
        <p:nvPicPr>
          <p:cNvPr id="94" name="object 94"/>
          <p:cNvPicPr/>
          <p:nvPr/>
        </p:nvPicPr>
        <p:blipFill>
          <a:blip r:embed="rId55" cstate="print"/>
          <a:stretch>
            <a:fillRect/>
          </a:stretch>
        </p:blipFill>
        <p:spPr>
          <a:xfrm>
            <a:off x="9073895" y="3224771"/>
            <a:ext cx="1020330" cy="592086"/>
          </a:xfrm>
          <a:prstGeom prst="rect">
            <a:avLst/>
          </a:prstGeom>
        </p:spPr>
      </p:pic>
      <p:sp>
        <p:nvSpPr>
          <p:cNvPr id="95" name="object 95"/>
          <p:cNvSpPr txBox="1"/>
          <p:nvPr/>
        </p:nvSpPr>
        <p:spPr>
          <a:xfrm>
            <a:off x="8149843" y="2342210"/>
            <a:ext cx="2252980" cy="2392680"/>
          </a:xfrm>
          <a:prstGeom prst="rect">
            <a:avLst/>
          </a:prstGeom>
        </p:spPr>
        <p:txBody>
          <a:bodyPr vert="horz" wrap="square" lIns="0" tIns="77470" rIns="0" bIns="0" rtlCol="0">
            <a:spAutoFit/>
          </a:bodyPr>
          <a:lstStyle/>
          <a:p>
            <a:pPr marL="702310" marR="5080" algn="ctr">
              <a:lnSpc>
                <a:spcPts val="2860"/>
              </a:lnSpc>
              <a:spcBef>
                <a:spcPts val="610"/>
              </a:spcBef>
            </a:pPr>
            <a:r>
              <a:rPr sz="2800" spc="-35" dirty="0">
                <a:solidFill>
                  <a:srgbClr val="FFFFFF"/>
                </a:solidFill>
                <a:latin typeface="Cambria"/>
                <a:cs typeface="Cambria"/>
              </a:rPr>
              <a:t>A</a:t>
            </a:r>
            <a:r>
              <a:rPr sz="2800" spc="-5" dirty="0">
                <a:solidFill>
                  <a:srgbClr val="FFFFFF"/>
                </a:solidFill>
                <a:latin typeface="Cambria"/>
                <a:cs typeface="Cambria"/>
              </a:rPr>
              <a:t>ct</a:t>
            </a:r>
            <a:r>
              <a:rPr sz="2800" spc="-60" dirty="0">
                <a:solidFill>
                  <a:srgbClr val="FFFFFF"/>
                </a:solidFill>
                <a:latin typeface="Cambria"/>
                <a:cs typeface="Cambria"/>
              </a:rPr>
              <a:t>i</a:t>
            </a:r>
            <a:r>
              <a:rPr sz="2800" spc="-75" dirty="0">
                <a:solidFill>
                  <a:srgbClr val="FFFFFF"/>
                </a:solidFill>
                <a:latin typeface="Cambria"/>
                <a:cs typeface="Cambria"/>
              </a:rPr>
              <a:t>v</a:t>
            </a:r>
            <a:r>
              <a:rPr sz="2800" spc="-10" dirty="0">
                <a:solidFill>
                  <a:srgbClr val="FFFFFF"/>
                </a:solidFill>
                <a:latin typeface="Cambria"/>
                <a:cs typeface="Cambria"/>
              </a:rPr>
              <a:t>ati</a:t>
            </a:r>
            <a:r>
              <a:rPr sz="2800" spc="-5" dirty="0">
                <a:solidFill>
                  <a:srgbClr val="FFFFFF"/>
                </a:solidFill>
                <a:latin typeface="Cambria"/>
                <a:cs typeface="Cambria"/>
              </a:rPr>
              <a:t>on  </a:t>
            </a:r>
            <a:r>
              <a:rPr sz="2800" spc="-10" dirty="0">
                <a:solidFill>
                  <a:srgbClr val="FFFFFF"/>
                </a:solidFill>
                <a:latin typeface="Cambria"/>
                <a:cs typeface="Cambria"/>
              </a:rPr>
              <a:t>Function</a:t>
            </a:r>
            <a:endParaRPr sz="2800">
              <a:latin typeface="Cambria"/>
              <a:cs typeface="Cambria"/>
            </a:endParaRPr>
          </a:p>
          <a:p>
            <a:pPr marL="618490" algn="ctr">
              <a:lnSpc>
                <a:spcPct val="100000"/>
              </a:lnSpc>
              <a:spcBef>
                <a:spcPts val="370"/>
              </a:spcBef>
            </a:pPr>
            <a:r>
              <a:rPr sz="5400" spc="-832" baseline="1543" dirty="0">
                <a:solidFill>
                  <a:srgbClr val="FFFFFF"/>
                </a:solidFill>
                <a:latin typeface="Cambria Math"/>
                <a:cs typeface="Cambria Math"/>
              </a:rPr>
              <a:t>𝜑</a:t>
            </a:r>
            <a:r>
              <a:rPr sz="3350" spc="-555" dirty="0">
                <a:solidFill>
                  <a:srgbClr val="FFFFFF"/>
                </a:solidFill>
                <a:latin typeface="Symbol"/>
                <a:cs typeface="Symbol"/>
              </a:rPr>
              <a:t></a:t>
            </a:r>
            <a:r>
              <a:rPr sz="5400" spc="-832" baseline="1543" dirty="0">
                <a:solidFill>
                  <a:srgbClr val="FFFFFF"/>
                </a:solidFill>
                <a:latin typeface="Cambria Math"/>
                <a:cs typeface="Cambria Math"/>
              </a:rPr>
              <a:t>(</a:t>
            </a:r>
            <a:r>
              <a:rPr sz="4800" spc="-832" baseline="-2604" dirty="0">
                <a:solidFill>
                  <a:srgbClr val="FFFFFF"/>
                </a:solidFill>
                <a:latin typeface="Cambria"/>
                <a:cs typeface="Cambria"/>
              </a:rPr>
              <a:t>(</a:t>
            </a:r>
            <a:r>
              <a:rPr sz="5400" spc="-832" baseline="1543" dirty="0">
                <a:solidFill>
                  <a:srgbClr val="FFFFFF"/>
                </a:solidFill>
                <a:latin typeface="Cambria Math"/>
                <a:cs typeface="Cambria Math"/>
              </a:rPr>
              <a:t>.</a:t>
            </a:r>
            <a:r>
              <a:rPr sz="4800" i="1" spc="-832" baseline="-2604" dirty="0">
                <a:solidFill>
                  <a:srgbClr val="FFFFFF"/>
                </a:solidFill>
                <a:latin typeface="Cambria"/>
                <a:cs typeface="Cambria"/>
              </a:rPr>
              <a:t>.</a:t>
            </a:r>
            <a:r>
              <a:rPr sz="4800" spc="-832" baseline="-2604" dirty="0">
                <a:solidFill>
                  <a:srgbClr val="FFFFFF"/>
                </a:solidFill>
                <a:latin typeface="Cambria"/>
                <a:cs typeface="Cambria"/>
              </a:rPr>
              <a:t>)</a:t>
            </a:r>
            <a:r>
              <a:rPr sz="5400" spc="-832" baseline="1543" dirty="0">
                <a:solidFill>
                  <a:srgbClr val="FFFFFF"/>
                </a:solidFill>
                <a:latin typeface="Cambria Math"/>
                <a:cs typeface="Cambria Math"/>
              </a:rPr>
              <a:t>)</a:t>
            </a:r>
            <a:endParaRPr sz="5400" baseline="1543">
              <a:latin typeface="Cambria Math"/>
              <a:cs typeface="Cambria Math"/>
            </a:endParaRPr>
          </a:p>
          <a:p>
            <a:pPr marL="137160" marR="795020" indent="-125095">
              <a:lnSpc>
                <a:spcPts val="2860"/>
              </a:lnSpc>
              <a:spcBef>
                <a:spcPts val="2010"/>
              </a:spcBef>
            </a:pPr>
            <a:r>
              <a:rPr sz="2800" spc="-10" dirty="0">
                <a:solidFill>
                  <a:srgbClr val="FFFFFF"/>
                </a:solidFill>
                <a:latin typeface="Cambria"/>
                <a:cs typeface="Cambria"/>
              </a:rPr>
              <a:t>Summ</a:t>
            </a:r>
            <a:r>
              <a:rPr sz="2800" dirty="0">
                <a:solidFill>
                  <a:srgbClr val="FFFFFF"/>
                </a:solidFill>
                <a:latin typeface="Cambria"/>
                <a:cs typeface="Cambria"/>
              </a:rPr>
              <a:t>i</a:t>
            </a:r>
            <a:r>
              <a:rPr sz="2800" spc="-10" dirty="0">
                <a:solidFill>
                  <a:srgbClr val="FFFFFF"/>
                </a:solidFill>
                <a:latin typeface="Cambria"/>
                <a:cs typeface="Cambria"/>
              </a:rPr>
              <a:t>ng  </a:t>
            </a:r>
            <a:r>
              <a:rPr sz="2800" spc="-5" dirty="0">
                <a:solidFill>
                  <a:srgbClr val="FFFFFF"/>
                </a:solidFill>
                <a:latin typeface="Cambria"/>
                <a:cs typeface="Cambria"/>
              </a:rPr>
              <a:t>Junction</a:t>
            </a:r>
            <a:endParaRPr sz="2800">
              <a:latin typeface="Cambria"/>
              <a:cs typeface="Cambria"/>
            </a:endParaRPr>
          </a:p>
        </p:txBody>
      </p:sp>
      <p:sp>
        <p:nvSpPr>
          <p:cNvPr id="96" name="object 96"/>
          <p:cNvSpPr txBox="1"/>
          <p:nvPr/>
        </p:nvSpPr>
        <p:spPr>
          <a:xfrm>
            <a:off x="11881357" y="6554825"/>
            <a:ext cx="257810" cy="186055"/>
          </a:xfrm>
          <a:prstGeom prst="rect">
            <a:avLst/>
          </a:prstGeom>
        </p:spPr>
        <p:txBody>
          <a:bodyPr vert="horz" wrap="square" lIns="0" tIns="0" rIns="0" bIns="0" rtlCol="0">
            <a:spAutoFit/>
          </a:bodyPr>
          <a:lstStyle/>
          <a:p>
            <a:pPr marL="38100">
              <a:lnSpc>
                <a:spcPts val="1240"/>
              </a:lnSpc>
            </a:pPr>
            <a:fld id="{81D60167-4931-47E6-BA6A-407CBD079E47}" type="slidenum">
              <a:rPr sz="1200" dirty="0">
                <a:solidFill>
                  <a:srgbClr val="888888"/>
                </a:solidFill>
                <a:latin typeface="Calibri"/>
                <a:cs typeface="Calibri"/>
              </a:rPr>
              <a:t>20</a:t>
            </a:fld>
            <a:endParaRPr sz="1200">
              <a:latin typeface="Calibri"/>
              <a:cs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952369" y="110603"/>
            <a:ext cx="6295390" cy="567463"/>
          </a:xfrm>
          <a:prstGeom prst="rect">
            <a:avLst/>
          </a:prstGeom>
        </p:spPr>
        <p:txBody>
          <a:bodyPr vert="horz" wrap="square" lIns="0" tIns="13335" rIns="0" bIns="0" rtlCol="0">
            <a:spAutoFit/>
          </a:bodyPr>
          <a:lstStyle/>
          <a:p>
            <a:pPr marL="12700">
              <a:lnSpc>
                <a:spcPct val="100000"/>
              </a:lnSpc>
              <a:spcBef>
                <a:spcPts val="105"/>
              </a:spcBef>
            </a:pPr>
            <a:r>
              <a:rPr lang="tr-TR" dirty="0"/>
              <a:t>Öğrenme Süreci</a:t>
            </a:r>
            <a:endParaRPr spc="-20" dirty="0"/>
          </a:p>
        </p:txBody>
      </p:sp>
      <p:sp>
        <p:nvSpPr>
          <p:cNvPr id="3" name="object 3"/>
          <p:cNvSpPr txBox="1"/>
          <p:nvPr/>
        </p:nvSpPr>
        <p:spPr>
          <a:xfrm>
            <a:off x="78739" y="978788"/>
            <a:ext cx="11765280" cy="2398395"/>
          </a:xfrm>
          <a:prstGeom prst="rect">
            <a:avLst/>
          </a:prstGeom>
        </p:spPr>
        <p:txBody>
          <a:bodyPr vert="horz" wrap="square" lIns="0" tIns="67945" rIns="0" bIns="0" rtlCol="0">
            <a:spAutoFit/>
          </a:bodyPr>
          <a:lstStyle/>
          <a:p>
            <a:pPr marL="241300" marR="348615" indent="-228600">
              <a:lnSpc>
                <a:spcPts val="3460"/>
              </a:lnSpc>
              <a:spcBef>
                <a:spcPts val="535"/>
              </a:spcBef>
              <a:buFont typeface="Arial MT"/>
              <a:buChar char="•"/>
              <a:tabLst>
                <a:tab pos="241300" algn="l"/>
              </a:tabLst>
            </a:pPr>
            <a:r>
              <a:rPr lang="tr-TR" sz="3200" spc="-5" dirty="0">
                <a:solidFill>
                  <a:srgbClr val="FFFFFF"/>
                </a:solidFill>
                <a:latin typeface="Cambria"/>
                <a:cs typeface="Cambria"/>
              </a:rPr>
              <a:t>İlgimiz, bir öğrenme süreci boyunca faydalı hesaplamalar yapan önemli bir sinir ağı sınıfıyla sınırlıdır.
İyi bir performans elde etmek için sinir ağları, "nöronlar" veya "işlem birimleri" olarak adlandırılan basit bilgi işlem hücrelerinin büyük bir ara bağlantısını kullanır.</a:t>
            </a:r>
            <a:endParaRPr sz="3200" dirty="0">
              <a:latin typeface="Cambria"/>
              <a:cs typeface="Cambria"/>
            </a:endParaRPr>
          </a:p>
        </p:txBody>
      </p:sp>
      <p:sp>
        <p:nvSpPr>
          <p:cNvPr id="4" name="object 4"/>
          <p:cNvSpPr txBox="1"/>
          <p:nvPr/>
        </p:nvSpPr>
        <p:spPr>
          <a:xfrm>
            <a:off x="11932411" y="6524345"/>
            <a:ext cx="180975" cy="208915"/>
          </a:xfrm>
          <a:prstGeom prst="rect">
            <a:avLst/>
          </a:prstGeom>
        </p:spPr>
        <p:txBody>
          <a:bodyPr vert="horz" wrap="square" lIns="0" tIns="12700" rIns="0" bIns="0" rtlCol="0">
            <a:spAutoFit/>
          </a:bodyPr>
          <a:lstStyle/>
          <a:p>
            <a:pPr marL="12700">
              <a:lnSpc>
                <a:spcPct val="100000"/>
              </a:lnSpc>
              <a:spcBef>
                <a:spcPts val="100"/>
              </a:spcBef>
            </a:pPr>
            <a:r>
              <a:rPr sz="1200" dirty="0">
                <a:solidFill>
                  <a:srgbClr val="888888"/>
                </a:solidFill>
                <a:latin typeface="Calibri"/>
                <a:cs typeface="Calibri"/>
              </a:rPr>
              <a:t>23</a:t>
            </a:r>
            <a:endParaRPr sz="1200">
              <a:latin typeface="Calibri"/>
              <a:cs typeface="Calibri"/>
            </a:endParaRPr>
          </a:p>
        </p:txBody>
      </p:sp>
      <p:sp>
        <p:nvSpPr>
          <p:cNvPr id="5" name="object 5"/>
          <p:cNvSpPr/>
          <p:nvPr/>
        </p:nvSpPr>
        <p:spPr>
          <a:xfrm>
            <a:off x="761" y="869441"/>
            <a:ext cx="12192000" cy="0"/>
          </a:xfrm>
          <a:custGeom>
            <a:avLst/>
            <a:gdLst/>
            <a:ahLst/>
            <a:cxnLst/>
            <a:rect l="l" t="t" r="r" b="b"/>
            <a:pathLst>
              <a:path w="12192000">
                <a:moveTo>
                  <a:pt x="0" y="0"/>
                </a:moveTo>
                <a:lnTo>
                  <a:pt x="12192000" y="0"/>
                </a:lnTo>
              </a:path>
            </a:pathLst>
          </a:custGeom>
          <a:ln w="25400">
            <a:solidFill>
              <a:srgbClr val="FFFFFF"/>
            </a:solidFill>
          </a:ln>
        </p:spPr>
        <p:txBody>
          <a:bodyPr wrap="square" lIns="0" tIns="0" rIns="0" bIns="0" rtlCol="0"/>
          <a:lstStyle/>
          <a:p>
            <a:endParaRPr/>
          </a:p>
        </p:txBody>
      </p:sp>
      <p:grpSp>
        <p:nvGrpSpPr>
          <p:cNvPr id="6" name="object 6"/>
          <p:cNvGrpSpPr/>
          <p:nvPr/>
        </p:nvGrpSpPr>
        <p:grpSpPr>
          <a:xfrm>
            <a:off x="2167412" y="3599688"/>
            <a:ext cx="1757680" cy="1341755"/>
            <a:chOff x="2167412" y="3599688"/>
            <a:chExt cx="1757680" cy="1341755"/>
          </a:xfrm>
        </p:grpSpPr>
        <p:pic>
          <p:nvPicPr>
            <p:cNvPr id="7" name="object 7"/>
            <p:cNvPicPr/>
            <p:nvPr/>
          </p:nvPicPr>
          <p:blipFill>
            <a:blip r:embed="rId2" cstate="print"/>
            <a:stretch>
              <a:fillRect/>
            </a:stretch>
          </p:blipFill>
          <p:spPr>
            <a:xfrm>
              <a:off x="2167412" y="3599688"/>
              <a:ext cx="1757458" cy="1341716"/>
            </a:xfrm>
            <a:prstGeom prst="rect">
              <a:avLst/>
            </a:prstGeom>
          </p:spPr>
        </p:pic>
        <p:pic>
          <p:nvPicPr>
            <p:cNvPr id="8" name="object 8"/>
            <p:cNvPicPr/>
            <p:nvPr/>
          </p:nvPicPr>
          <p:blipFill>
            <a:blip r:embed="rId3" cstate="print"/>
            <a:stretch>
              <a:fillRect/>
            </a:stretch>
          </p:blipFill>
          <p:spPr>
            <a:xfrm>
              <a:off x="2229391" y="3599688"/>
              <a:ext cx="1632668" cy="1247407"/>
            </a:xfrm>
            <a:prstGeom prst="rect">
              <a:avLst/>
            </a:prstGeom>
          </p:spPr>
        </p:pic>
      </p:grpSp>
      <p:sp>
        <p:nvSpPr>
          <p:cNvPr id="9" name="object 9"/>
          <p:cNvSpPr txBox="1"/>
          <p:nvPr/>
        </p:nvSpPr>
        <p:spPr>
          <a:xfrm>
            <a:off x="2318326" y="3889574"/>
            <a:ext cx="1454150" cy="627380"/>
          </a:xfrm>
          <a:prstGeom prst="rect">
            <a:avLst/>
          </a:prstGeom>
        </p:spPr>
        <p:txBody>
          <a:bodyPr vert="horz" wrap="square" lIns="0" tIns="12065" rIns="0" bIns="0" rtlCol="0">
            <a:spAutoFit/>
          </a:bodyPr>
          <a:lstStyle/>
          <a:p>
            <a:pPr marL="132080" marR="5080" indent="-120014">
              <a:lnSpc>
                <a:spcPct val="101200"/>
              </a:lnSpc>
              <a:spcBef>
                <a:spcPts val="95"/>
              </a:spcBef>
            </a:pPr>
            <a:r>
              <a:rPr sz="1950" b="1" dirty="0">
                <a:latin typeface="Cambria"/>
                <a:cs typeface="Cambria"/>
              </a:rPr>
              <a:t>Set</a:t>
            </a:r>
            <a:r>
              <a:rPr sz="1950" b="1" spc="-80" dirty="0">
                <a:latin typeface="Cambria"/>
                <a:cs typeface="Cambria"/>
              </a:rPr>
              <a:t> </a:t>
            </a:r>
            <a:r>
              <a:rPr sz="1950" b="1" dirty="0">
                <a:latin typeface="Cambria"/>
                <a:cs typeface="Cambria"/>
              </a:rPr>
              <a:t>Learning </a:t>
            </a:r>
            <a:r>
              <a:rPr sz="1950" b="1" spc="-415" dirty="0">
                <a:latin typeface="Cambria"/>
                <a:cs typeface="Cambria"/>
              </a:rPr>
              <a:t> </a:t>
            </a:r>
            <a:r>
              <a:rPr sz="1950" b="1" dirty="0">
                <a:latin typeface="Cambria"/>
                <a:cs typeface="Cambria"/>
              </a:rPr>
              <a:t>Objectives</a:t>
            </a:r>
            <a:endParaRPr sz="1950">
              <a:latin typeface="Cambria"/>
              <a:cs typeface="Cambria"/>
            </a:endParaRPr>
          </a:p>
        </p:txBody>
      </p:sp>
      <p:grpSp>
        <p:nvGrpSpPr>
          <p:cNvPr id="10" name="object 10"/>
          <p:cNvGrpSpPr/>
          <p:nvPr/>
        </p:nvGrpSpPr>
        <p:grpSpPr>
          <a:xfrm>
            <a:off x="586740" y="3776413"/>
            <a:ext cx="10910570" cy="1650364"/>
            <a:chOff x="586740" y="3776413"/>
            <a:chExt cx="10910570" cy="1650364"/>
          </a:xfrm>
        </p:grpSpPr>
        <p:sp>
          <p:nvSpPr>
            <p:cNvPr id="11" name="object 11"/>
            <p:cNvSpPr/>
            <p:nvPr/>
          </p:nvSpPr>
          <p:spPr>
            <a:xfrm>
              <a:off x="3832804" y="4226183"/>
              <a:ext cx="259079" cy="0"/>
            </a:xfrm>
            <a:custGeom>
              <a:avLst/>
              <a:gdLst/>
              <a:ahLst/>
              <a:cxnLst/>
              <a:rect l="l" t="t" r="r" b="b"/>
              <a:pathLst>
                <a:path w="259079">
                  <a:moveTo>
                    <a:pt x="0" y="0"/>
                  </a:moveTo>
                  <a:lnTo>
                    <a:pt x="258869" y="0"/>
                  </a:lnTo>
                </a:path>
              </a:pathLst>
            </a:custGeom>
            <a:ln w="41606">
              <a:solidFill>
                <a:srgbClr val="D7D7D7"/>
              </a:solidFill>
            </a:ln>
          </p:spPr>
          <p:txBody>
            <a:bodyPr wrap="square" lIns="0" tIns="0" rIns="0" bIns="0" rtlCol="0"/>
            <a:lstStyle/>
            <a:p>
              <a:endParaRPr/>
            </a:p>
          </p:txBody>
        </p:sp>
        <p:pic>
          <p:nvPicPr>
            <p:cNvPr id="12" name="object 12"/>
            <p:cNvPicPr/>
            <p:nvPr/>
          </p:nvPicPr>
          <p:blipFill>
            <a:blip r:embed="rId4" cstate="print"/>
            <a:stretch>
              <a:fillRect/>
            </a:stretch>
          </p:blipFill>
          <p:spPr>
            <a:xfrm>
              <a:off x="4052711" y="4139641"/>
              <a:ext cx="173042" cy="173084"/>
            </a:xfrm>
            <a:prstGeom prst="rect">
              <a:avLst/>
            </a:prstGeom>
          </p:spPr>
        </p:pic>
        <p:sp>
          <p:nvSpPr>
            <p:cNvPr id="13" name="object 13"/>
            <p:cNvSpPr/>
            <p:nvPr/>
          </p:nvSpPr>
          <p:spPr>
            <a:xfrm>
              <a:off x="1517562" y="4226183"/>
              <a:ext cx="608965" cy="0"/>
            </a:xfrm>
            <a:custGeom>
              <a:avLst/>
              <a:gdLst/>
              <a:ahLst/>
              <a:cxnLst/>
              <a:rect l="l" t="t" r="r" b="b"/>
              <a:pathLst>
                <a:path w="608964">
                  <a:moveTo>
                    <a:pt x="0" y="0"/>
                  </a:moveTo>
                  <a:lnTo>
                    <a:pt x="608947" y="0"/>
                  </a:lnTo>
                </a:path>
              </a:pathLst>
            </a:custGeom>
            <a:ln w="41606">
              <a:solidFill>
                <a:srgbClr val="D7D7D7"/>
              </a:solidFill>
            </a:ln>
          </p:spPr>
          <p:txBody>
            <a:bodyPr wrap="square" lIns="0" tIns="0" rIns="0" bIns="0" rtlCol="0"/>
            <a:lstStyle/>
            <a:p>
              <a:endParaRPr/>
            </a:p>
          </p:txBody>
        </p:sp>
        <p:pic>
          <p:nvPicPr>
            <p:cNvPr id="14" name="object 14"/>
            <p:cNvPicPr/>
            <p:nvPr/>
          </p:nvPicPr>
          <p:blipFill>
            <a:blip r:embed="rId5" cstate="print"/>
            <a:stretch>
              <a:fillRect/>
            </a:stretch>
          </p:blipFill>
          <p:spPr>
            <a:xfrm>
              <a:off x="2087547" y="4139641"/>
              <a:ext cx="173042" cy="173084"/>
            </a:xfrm>
            <a:prstGeom prst="rect">
              <a:avLst/>
            </a:prstGeom>
          </p:spPr>
        </p:pic>
        <p:pic>
          <p:nvPicPr>
            <p:cNvPr id="15" name="object 15"/>
            <p:cNvPicPr/>
            <p:nvPr/>
          </p:nvPicPr>
          <p:blipFill>
            <a:blip r:embed="rId6" cstate="print"/>
            <a:stretch>
              <a:fillRect/>
            </a:stretch>
          </p:blipFill>
          <p:spPr>
            <a:xfrm>
              <a:off x="586740" y="3776413"/>
              <a:ext cx="1455882" cy="956956"/>
            </a:xfrm>
            <a:prstGeom prst="rect">
              <a:avLst/>
            </a:prstGeom>
          </p:spPr>
        </p:pic>
        <p:sp>
          <p:nvSpPr>
            <p:cNvPr id="16" name="object 16"/>
            <p:cNvSpPr/>
            <p:nvPr/>
          </p:nvSpPr>
          <p:spPr>
            <a:xfrm>
              <a:off x="7684515" y="4226183"/>
              <a:ext cx="3678554" cy="0"/>
            </a:xfrm>
            <a:custGeom>
              <a:avLst/>
              <a:gdLst/>
              <a:ahLst/>
              <a:cxnLst/>
              <a:rect l="l" t="t" r="r" b="b"/>
              <a:pathLst>
                <a:path w="3678554">
                  <a:moveTo>
                    <a:pt x="0" y="0"/>
                  </a:moveTo>
                  <a:lnTo>
                    <a:pt x="3678391" y="0"/>
                  </a:lnTo>
                </a:path>
              </a:pathLst>
            </a:custGeom>
            <a:ln w="41606">
              <a:solidFill>
                <a:srgbClr val="D7D7D7"/>
              </a:solidFill>
            </a:ln>
          </p:spPr>
          <p:txBody>
            <a:bodyPr wrap="square" lIns="0" tIns="0" rIns="0" bIns="0" rtlCol="0"/>
            <a:lstStyle/>
            <a:p>
              <a:endParaRPr/>
            </a:p>
          </p:txBody>
        </p:sp>
        <p:pic>
          <p:nvPicPr>
            <p:cNvPr id="17" name="object 17"/>
            <p:cNvPicPr/>
            <p:nvPr/>
          </p:nvPicPr>
          <p:blipFill>
            <a:blip r:embed="rId4" cstate="print"/>
            <a:stretch>
              <a:fillRect/>
            </a:stretch>
          </p:blipFill>
          <p:spPr>
            <a:xfrm>
              <a:off x="11323945" y="4139641"/>
              <a:ext cx="173042" cy="173084"/>
            </a:xfrm>
            <a:prstGeom prst="rect">
              <a:avLst/>
            </a:prstGeom>
          </p:spPr>
        </p:pic>
        <p:sp>
          <p:nvSpPr>
            <p:cNvPr id="18" name="object 18"/>
            <p:cNvSpPr/>
            <p:nvPr/>
          </p:nvSpPr>
          <p:spPr>
            <a:xfrm>
              <a:off x="4816287" y="4950002"/>
              <a:ext cx="3175" cy="455930"/>
            </a:xfrm>
            <a:custGeom>
              <a:avLst/>
              <a:gdLst/>
              <a:ahLst/>
              <a:cxnLst/>
              <a:rect l="l" t="t" r="r" b="b"/>
              <a:pathLst>
                <a:path w="3175" h="455929">
                  <a:moveTo>
                    <a:pt x="3050" y="455525"/>
                  </a:moveTo>
                  <a:lnTo>
                    <a:pt x="0" y="0"/>
                  </a:lnTo>
                </a:path>
              </a:pathLst>
            </a:custGeom>
            <a:ln w="41596">
              <a:solidFill>
                <a:srgbClr val="D7D7D7"/>
              </a:solidFill>
            </a:ln>
          </p:spPr>
          <p:txBody>
            <a:bodyPr wrap="square" lIns="0" tIns="0" rIns="0" bIns="0" rtlCol="0"/>
            <a:lstStyle/>
            <a:p>
              <a:endParaRPr/>
            </a:p>
          </p:txBody>
        </p:sp>
        <p:pic>
          <p:nvPicPr>
            <p:cNvPr id="19" name="object 19"/>
            <p:cNvPicPr/>
            <p:nvPr/>
          </p:nvPicPr>
          <p:blipFill>
            <a:blip r:embed="rId7" cstate="print"/>
            <a:stretch>
              <a:fillRect/>
            </a:stretch>
          </p:blipFill>
          <p:spPr>
            <a:xfrm>
              <a:off x="4730043" y="4815890"/>
              <a:ext cx="173042" cy="173639"/>
            </a:xfrm>
            <a:prstGeom prst="rect">
              <a:avLst/>
            </a:prstGeom>
          </p:spPr>
        </p:pic>
        <p:sp>
          <p:nvSpPr>
            <p:cNvPr id="20" name="object 20"/>
            <p:cNvSpPr/>
            <p:nvPr/>
          </p:nvSpPr>
          <p:spPr>
            <a:xfrm>
              <a:off x="4819337" y="5405528"/>
              <a:ext cx="288925" cy="0"/>
            </a:xfrm>
            <a:custGeom>
              <a:avLst/>
              <a:gdLst/>
              <a:ahLst/>
              <a:cxnLst/>
              <a:rect l="l" t="t" r="r" b="b"/>
              <a:pathLst>
                <a:path w="288925">
                  <a:moveTo>
                    <a:pt x="0" y="0"/>
                  </a:moveTo>
                  <a:lnTo>
                    <a:pt x="288542" y="0"/>
                  </a:lnTo>
                </a:path>
              </a:pathLst>
            </a:custGeom>
            <a:ln w="41606">
              <a:solidFill>
                <a:srgbClr val="D7D7D7"/>
              </a:solidFill>
            </a:ln>
          </p:spPr>
          <p:txBody>
            <a:bodyPr wrap="square" lIns="0" tIns="0" rIns="0" bIns="0" rtlCol="0"/>
            <a:lstStyle/>
            <a:p>
              <a:endParaRPr/>
            </a:p>
          </p:txBody>
        </p:sp>
      </p:grpSp>
      <p:sp>
        <p:nvSpPr>
          <p:cNvPr id="21" name="object 21"/>
          <p:cNvSpPr txBox="1"/>
          <p:nvPr/>
        </p:nvSpPr>
        <p:spPr>
          <a:xfrm>
            <a:off x="751519" y="3848036"/>
            <a:ext cx="1049020" cy="326390"/>
          </a:xfrm>
          <a:prstGeom prst="rect">
            <a:avLst/>
          </a:prstGeom>
        </p:spPr>
        <p:txBody>
          <a:bodyPr vert="horz" wrap="square" lIns="0" tIns="15240" rIns="0" bIns="0" rtlCol="0">
            <a:spAutoFit/>
          </a:bodyPr>
          <a:lstStyle/>
          <a:p>
            <a:pPr marL="12700">
              <a:lnSpc>
                <a:spcPct val="100000"/>
              </a:lnSpc>
              <a:spcBef>
                <a:spcPts val="120"/>
              </a:spcBef>
            </a:pPr>
            <a:r>
              <a:rPr sz="1950" b="1" spc="-15" dirty="0">
                <a:solidFill>
                  <a:srgbClr val="F1F1F1"/>
                </a:solidFill>
                <a:latin typeface="Cambria"/>
                <a:cs typeface="Cambria"/>
              </a:rPr>
              <a:t>L</a:t>
            </a:r>
            <a:r>
              <a:rPr sz="1950" b="1" spc="25" dirty="0">
                <a:solidFill>
                  <a:srgbClr val="F1F1F1"/>
                </a:solidFill>
                <a:latin typeface="Cambria"/>
                <a:cs typeface="Cambria"/>
              </a:rPr>
              <a:t>e</a:t>
            </a:r>
            <a:r>
              <a:rPr sz="1950" b="1" spc="15" dirty="0">
                <a:solidFill>
                  <a:srgbClr val="F1F1F1"/>
                </a:solidFill>
                <a:latin typeface="Cambria"/>
                <a:cs typeface="Cambria"/>
              </a:rPr>
              <a:t>a</a:t>
            </a:r>
            <a:r>
              <a:rPr sz="1950" b="1" spc="-5" dirty="0">
                <a:solidFill>
                  <a:srgbClr val="F1F1F1"/>
                </a:solidFill>
                <a:latin typeface="Cambria"/>
                <a:cs typeface="Cambria"/>
              </a:rPr>
              <a:t>r</a:t>
            </a:r>
            <a:r>
              <a:rPr sz="1950" b="1" spc="-35" dirty="0">
                <a:solidFill>
                  <a:srgbClr val="F1F1F1"/>
                </a:solidFill>
                <a:latin typeface="Cambria"/>
                <a:cs typeface="Cambria"/>
              </a:rPr>
              <a:t>n</a:t>
            </a:r>
            <a:r>
              <a:rPr sz="1950" b="1" spc="35" dirty="0">
                <a:solidFill>
                  <a:srgbClr val="F1F1F1"/>
                </a:solidFill>
                <a:latin typeface="Cambria"/>
                <a:cs typeface="Cambria"/>
              </a:rPr>
              <a:t>i</a:t>
            </a:r>
            <a:r>
              <a:rPr sz="1950" b="1" spc="-35" dirty="0">
                <a:solidFill>
                  <a:srgbClr val="F1F1F1"/>
                </a:solidFill>
                <a:latin typeface="Cambria"/>
                <a:cs typeface="Cambria"/>
              </a:rPr>
              <a:t>n</a:t>
            </a:r>
            <a:r>
              <a:rPr sz="1950" b="1" spc="10" dirty="0">
                <a:solidFill>
                  <a:srgbClr val="F1F1F1"/>
                </a:solidFill>
                <a:latin typeface="Cambria"/>
                <a:cs typeface="Cambria"/>
              </a:rPr>
              <a:t>g</a:t>
            </a:r>
            <a:endParaRPr sz="1950">
              <a:latin typeface="Cambria"/>
              <a:cs typeface="Cambria"/>
            </a:endParaRPr>
          </a:p>
        </p:txBody>
      </p:sp>
      <p:sp>
        <p:nvSpPr>
          <p:cNvPr id="22" name="object 22"/>
          <p:cNvSpPr txBox="1"/>
          <p:nvPr/>
        </p:nvSpPr>
        <p:spPr>
          <a:xfrm>
            <a:off x="884628" y="4198158"/>
            <a:ext cx="784225" cy="326390"/>
          </a:xfrm>
          <a:prstGeom prst="rect">
            <a:avLst/>
          </a:prstGeom>
        </p:spPr>
        <p:txBody>
          <a:bodyPr vert="horz" wrap="square" lIns="0" tIns="15240" rIns="0" bIns="0" rtlCol="0">
            <a:spAutoFit/>
          </a:bodyPr>
          <a:lstStyle/>
          <a:p>
            <a:pPr marL="12700">
              <a:lnSpc>
                <a:spcPct val="100000"/>
              </a:lnSpc>
              <a:spcBef>
                <a:spcPts val="120"/>
              </a:spcBef>
            </a:pPr>
            <a:r>
              <a:rPr sz="1950" b="1" spc="-20" dirty="0">
                <a:solidFill>
                  <a:srgbClr val="F1F1F1"/>
                </a:solidFill>
                <a:latin typeface="Cambria"/>
                <a:cs typeface="Cambria"/>
              </a:rPr>
              <a:t>T</a:t>
            </a:r>
            <a:r>
              <a:rPr sz="1950" b="1" spc="15" dirty="0">
                <a:solidFill>
                  <a:srgbClr val="F1F1F1"/>
                </a:solidFill>
                <a:latin typeface="Cambria"/>
                <a:cs typeface="Cambria"/>
              </a:rPr>
              <a:t>a</a:t>
            </a:r>
            <a:r>
              <a:rPr sz="1950" b="1" dirty="0">
                <a:solidFill>
                  <a:srgbClr val="F1F1F1"/>
                </a:solidFill>
                <a:latin typeface="Cambria"/>
                <a:cs typeface="Cambria"/>
              </a:rPr>
              <a:t>r</a:t>
            </a:r>
            <a:r>
              <a:rPr sz="1950" b="1" spc="45" dirty="0">
                <a:solidFill>
                  <a:srgbClr val="F1F1F1"/>
                </a:solidFill>
                <a:latin typeface="Cambria"/>
                <a:cs typeface="Cambria"/>
              </a:rPr>
              <a:t>g</a:t>
            </a:r>
            <a:r>
              <a:rPr sz="1950" b="1" spc="-55" dirty="0">
                <a:solidFill>
                  <a:srgbClr val="F1F1F1"/>
                </a:solidFill>
                <a:latin typeface="Cambria"/>
                <a:cs typeface="Cambria"/>
              </a:rPr>
              <a:t>e</a:t>
            </a:r>
            <a:r>
              <a:rPr sz="1950" b="1" spc="5" dirty="0">
                <a:solidFill>
                  <a:srgbClr val="F1F1F1"/>
                </a:solidFill>
                <a:latin typeface="Cambria"/>
                <a:cs typeface="Cambria"/>
              </a:rPr>
              <a:t>t</a:t>
            </a:r>
            <a:endParaRPr sz="1950">
              <a:latin typeface="Cambria"/>
              <a:cs typeface="Cambria"/>
            </a:endParaRPr>
          </a:p>
        </p:txBody>
      </p:sp>
      <p:grpSp>
        <p:nvGrpSpPr>
          <p:cNvPr id="23" name="object 23"/>
          <p:cNvGrpSpPr/>
          <p:nvPr/>
        </p:nvGrpSpPr>
        <p:grpSpPr>
          <a:xfrm>
            <a:off x="4132854" y="3599688"/>
            <a:ext cx="3650615" cy="1341755"/>
            <a:chOff x="4132854" y="3599688"/>
            <a:chExt cx="3650615" cy="1341755"/>
          </a:xfrm>
        </p:grpSpPr>
        <p:pic>
          <p:nvPicPr>
            <p:cNvPr id="24" name="object 24"/>
            <p:cNvPicPr/>
            <p:nvPr/>
          </p:nvPicPr>
          <p:blipFill>
            <a:blip r:embed="rId8" cstate="print"/>
            <a:stretch>
              <a:fillRect/>
            </a:stretch>
          </p:blipFill>
          <p:spPr>
            <a:xfrm>
              <a:off x="4132854" y="3599688"/>
              <a:ext cx="3650106" cy="1341716"/>
            </a:xfrm>
            <a:prstGeom prst="rect">
              <a:avLst/>
            </a:prstGeom>
          </p:spPr>
        </p:pic>
        <p:pic>
          <p:nvPicPr>
            <p:cNvPr id="25" name="object 25"/>
            <p:cNvPicPr/>
            <p:nvPr/>
          </p:nvPicPr>
          <p:blipFill>
            <a:blip r:embed="rId9" cstate="print"/>
            <a:stretch>
              <a:fillRect/>
            </a:stretch>
          </p:blipFill>
          <p:spPr>
            <a:xfrm>
              <a:off x="4194556" y="3599688"/>
              <a:ext cx="3525316" cy="1247407"/>
            </a:xfrm>
            <a:prstGeom prst="rect">
              <a:avLst/>
            </a:prstGeom>
          </p:spPr>
        </p:pic>
      </p:grpSp>
      <p:sp>
        <p:nvSpPr>
          <p:cNvPr id="26" name="object 26"/>
          <p:cNvSpPr txBox="1"/>
          <p:nvPr/>
        </p:nvSpPr>
        <p:spPr>
          <a:xfrm>
            <a:off x="4608638" y="4341077"/>
            <a:ext cx="2696845" cy="326390"/>
          </a:xfrm>
          <a:prstGeom prst="rect">
            <a:avLst/>
          </a:prstGeom>
        </p:spPr>
        <p:txBody>
          <a:bodyPr vert="horz" wrap="square" lIns="0" tIns="15240" rIns="0" bIns="0" rtlCol="0">
            <a:spAutoFit/>
          </a:bodyPr>
          <a:lstStyle/>
          <a:p>
            <a:pPr marL="12700">
              <a:lnSpc>
                <a:spcPct val="100000"/>
              </a:lnSpc>
              <a:spcBef>
                <a:spcPts val="120"/>
              </a:spcBef>
            </a:pPr>
            <a:r>
              <a:rPr sz="1950" b="1" spc="5" dirty="0">
                <a:latin typeface="Cambria"/>
                <a:cs typeface="Cambria"/>
              </a:rPr>
              <a:t>Exercises</a:t>
            </a:r>
            <a:r>
              <a:rPr sz="1950" b="1" spc="-45" dirty="0">
                <a:latin typeface="Cambria"/>
                <a:cs typeface="Cambria"/>
              </a:rPr>
              <a:t> </a:t>
            </a:r>
            <a:r>
              <a:rPr sz="1950" b="1" spc="-5" dirty="0">
                <a:latin typeface="Cambria"/>
                <a:cs typeface="Cambria"/>
              </a:rPr>
              <a:t>and</a:t>
            </a:r>
            <a:r>
              <a:rPr sz="1950" b="1" dirty="0">
                <a:latin typeface="Cambria"/>
                <a:cs typeface="Cambria"/>
              </a:rPr>
              <a:t> Practices</a:t>
            </a:r>
            <a:endParaRPr sz="1950">
              <a:latin typeface="Cambria"/>
              <a:cs typeface="Cambria"/>
            </a:endParaRPr>
          </a:p>
        </p:txBody>
      </p:sp>
      <p:grpSp>
        <p:nvGrpSpPr>
          <p:cNvPr id="27" name="object 27"/>
          <p:cNvGrpSpPr/>
          <p:nvPr/>
        </p:nvGrpSpPr>
        <p:grpSpPr>
          <a:xfrm>
            <a:off x="5016783" y="5045476"/>
            <a:ext cx="5435600" cy="1591945"/>
            <a:chOff x="5016783" y="5045476"/>
            <a:chExt cx="5435600" cy="1591945"/>
          </a:xfrm>
        </p:grpSpPr>
        <p:pic>
          <p:nvPicPr>
            <p:cNvPr id="28" name="object 28"/>
            <p:cNvPicPr/>
            <p:nvPr/>
          </p:nvPicPr>
          <p:blipFill>
            <a:blip r:embed="rId10" cstate="print"/>
            <a:stretch>
              <a:fillRect/>
            </a:stretch>
          </p:blipFill>
          <p:spPr>
            <a:xfrm>
              <a:off x="5016783" y="5045476"/>
              <a:ext cx="3650106" cy="780127"/>
            </a:xfrm>
            <a:prstGeom prst="rect">
              <a:avLst/>
            </a:prstGeom>
          </p:spPr>
        </p:pic>
        <p:pic>
          <p:nvPicPr>
            <p:cNvPr id="29" name="object 29"/>
            <p:cNvPicPr/>
            <p:nvPr/>
          </p:nvPicPr>
          <p:blipFill>
            <a:blip r:embed="rId11" cstate="print"/>
            <a:stretch>
              <a:fillRect/>
            </a:stretch>
          </p:blipFill>
          <p:spPr>
            <a:xfrm>
              <a:off x="5076682" y="5076279"/>
              <a:ext cx="3525316" cy="655307"/>
            </a:xfrm>
            <a:prstGeom prst="rect">
              <a:avLst/>
            </a:prstGeom>
          </p:spPr>
        </p:pic>
        <p:sp>
          <p:nvSpPr>
            <p:cNvPr id="30" name="object 30"/>
            <p:cNvSpPr/>
            <p:nvPr/>
          </p:nvSpPr>
          <p:spPr>
            <a:xfrm>
              <a:off x="10364449" y="5932797"/>
              <a:ext cx="1905" cy="180975"/>
            </a:xfrm>
            <a:custGeom>
              <a:avLst/>
              <a:gdLst/>
              <a:ahLst/>
              <a:cxnLst/>
              <a:rect l="l" t="t" r="r" b="b"/>
              <a:pathLst>
                <a:path w="1904" h="180975">
                  <a:moveTo>
                    <a:pt x="762" y="-20798"/>
                  </a:moveTo>
                  <a:lnTo>
                    <a:pt x="762" y="201163"/>
                  </a:lnTo>
                </a:path>
              </a:pathLst>
            </a:custGeom>
            <a:ln w="43121">
              <a:solidFill>
                <a:srgbClr val="D7D7D7"/>
              </a:solidFill>
            </a:ln>
          </p:spPr>
          <p:txBody>
            <a:bodyPr wrap="square" lIns="0" tIns="0" rIns="0" bIns="0" rtlCol="0"/>
            <a:lstStyle/>
            <a:p>
              <a:endParaRPr/>
            </a:p>
          </p:txBody>
        </p:sp>
        <p:sp>
          <p:nvSpPr>
            <p:cNvPr id="31" name="object 31"/>
            <p:cNvSpPr/>
            <p:nvPr/>
          </p:nvSpPr>
          <p:spPr>
            <a:xfrm>
              <a:off x="10279037" y="5798656"/>
              <a:ext cx="173355" cy="173990"/>
            </a:xfrm>
            <a:custGeom>
              <a:avLst/>
              <a:gdLst/>
              <a:ahLst/>
              <a:cxnLst/>
              <a:rect l="l" t="t" r="r" b="b"/>
              <a:pathLst>
                <a:path w="173354" h="173989">
                  <a:moveTo>
                    <a:pt x="88046" y="0"/>
                  </a:moveTo>
                  <a:lnTo>
                    <a:pt x="79690" y="49198"/>
                  </a:lnTo>
                  <a:lnTo>
                    <a:pt x="61753" y="95236"/>
                  </a:lnTo>
                  <a:lnTo>
                    <a:pt x="34952" y="136746"/>
                  </a:lnTo>
                  <a:lnTo>
                    <a:pt x="0" y="172363"/>
                  </a:lnTo>
                  <a:lnTo>
                    <a:pt x="42519" y="157389"/>
                  </a:lnTo>
                  <a:lnTo>
                    <a:pt x="86729" y="152648"/>
                  </a:lnTo>
                  <a:lnTo>
                    <a:pt x="130834" y="158121"/>
                  </a:lnTo>
                  <a:lnTo>
                    <a:pt x="173042" y="173791"/>
                  </a:lnTo>
                  <a:lnTo>
                    <a:pt x="138761" y="137602"/>
                  </a:lnTo>
                  <a:lnTo>
                    <a:pt x="112709" y="95654"/>
                  </a:lnTo>
                  <a:lnTo>
                    <a:pt x="95574" y="49326"/>
                  </a:lnTo>
                  <a:lnTo>
                    <a:pt x="88046" y="0"/>
                  </a:lnTo>
                  <a:close/>
                </a:path>
              </a:pathLst>
            </a:custGeom>
            <a:solidFill>
              <a:srgbClr val="D7D7D7"/>
            </a:solidFill>
          </p:spPr>
          <p:txBody>
            <a:bodyPr wrap="square" lIns="0" tIns="0" rIns="0" bIns="0" rtlCol="0"/>
            <a:lstStyle/>
            <a:p>
              <a:endParaRPr/>
            </a:p>
          </p:txBody>
        </p:sp>
        <p:pic>
          <p:nvPicPr>
            <p:cNvPr id="32" name="object 32"/>
            <p:cNvPicPr/>
            <p:nvPr/>
          </p:nvPicPr>
          <p:blipFill>
            <a:blip r:embed="rId12" cstate="print"/>
            <a:stretch>
              <a:fillRect/>
            </a:stretch>
          </p:blipFill>
          <p:spPr>
            <a:xfrm>
              <a:off x="6826238" y="6033631"/>
              <a:ext cx="2215021" cy="603388"/>
            </a:xfrm>
            <a:prstGeom prst="rect">
              <a:avLst/>
            </a:prstGeom>
          </p:spPr>
        </p:pic>
      </p:grpSp>
      <p:sp>
        <p:nvSpPr>
          <p:cNvPr id="33" name="object 33"/>
          <p:cNvSpPr txBox="1"/>
          <p:nvPr/>
        </p:nvSpPr>
        <p:spPr>
          <a:xfrm>
            <a:off x="5203470" y="5223821"/>
            <a:ext cx="3279775" cy="326390"/>
          </a:xfrm>
          <a:prstGeom prst="rect">
            <a:avLst/>
          </a:prstGeom>
        </p:spPr>
        <p:txBody>
          <a:bodyPr vert="horz" wrap="square" lIns="0" tIns="15240" rIns="0" bIns="0" rtlCol="0">
            <a:spAutoFit/>
          </a:bodyPr>
          <a:lstStyle/>
          <a:p>
            <a:pPr marL="12700">
              <a:lnSpc>
                <a:spcPct val="100000"/>
              </a:lnSpc>
              <a:spcBef>
                <a:spcPts val="120"/>
              </a:spcBef>
            </a:pPr>
            <a:r>
              <a:rPr sz="1950" b="1" dirty="0">
                <a:latin typeface="Cambria"/>
                <a:cs typeface="Cambria"/>
              </a:rPr>
              <a:t>Feedback</a:t>
            </a:r>
            <a:r>
              <a:rPr sz="1950" b="1" spc="25" dirty="0">
                <a:latin typeface="Cambria"/>
                <a:cs typeface="Cambria"/>
              </a:rPr>
              <a:t> </a:t>
            </a:r>
            <a:r>
              <a:rPr sz="1950" b="1" spc="5" dirty="0">
                <a:latin typeface="Cambria"/>
                <a:cs typeface="Cambria"/>
              </a:rPr>
              <a:t>the</a:t>
            </a:r>
            <a:r>
              <a:rPr sz="1950" b="1" spc="-15" dirty="0">
                <a:latin typeface="Cambria"/>
                <a:cs typeface="Cambria"/>
              </a:rPr>
              <a:t> </a:t>
            </a:r>
            <a:r>
              <a:rPr sz="1950" b="1" dirty="0">
                <a:latin typeface="Cambria"/>
                <a:cs typeface="Cambria"/>
              </a:rPr>
              <a:t>Difference</a:t>
            </a:r>
            <a:r>
              <a:rPr sz="1950" b="1" spc="50" dirty="0">
                <a:latin typeface="Cambria"/>
                <a:cs typeface="Cambria"/>
              </a:rPr>
              <a:t> </a:t>
            </a:r>
            <a:r>
              <a:rPr sz="1950" b="1" i="1" dirty="0">
                <a:latin typeface="Cambria"/>
                <a:cs typeface="Cambria"/>
              </a:rPr>
              <a:t>e</a:t>
            </a:r>
            <a:r>
              <a:rPr sz="1950" b="1" dirty="0">
                <a:latin typeface="Cambria"/>
                <a:cs typeface="Cambria"/>
              </a:rPr>
              <a:t>(</a:t>
            </a:r>
            <a:r>
              <a:rPr sz="1950" b="1" i="1" dirty="0">
                <a:latin typeface="Cambria"/>
                <a:cs typeface="Cambria"/>
              </a:rPr>
              <a:t>t</a:t>
            </a:r>
            <a:r>
              <a:rPr sz="1950" b="1" dirty="0">
                <a:latin typeface="Cambria"/>
                <a:cs typeface="Cambria"/>
              </a:rPr>
              <a:t>)</a:t>
            </a:r>
            <a:endParaRPr sz="1950">
              <a:latin typeface="Cambria"/>
              <a:cs typeface="Cambria"/>
            </a:endParaRPr>
          </a:p>
        </p:txBody>
      </p:sp>
      <p:grpSp>
        <p:nvGrpSpPr>
          <p:cNvPr id="34" name="object 34"/>
          <p:cNvGrpSpPr/>
          <p:nvPr/>
        </p:nvGrpSpPr>
        <p:grpSpPr>
          <a:xfrm>
            <a:off x="9051659" y="4941459"/>
            <a:ext cx="2610485" cy="977900"/>
            <a:chOff x="9051659" y="4941459"/>
            <a:chExt cx="2610485" cy="977900"/>
          </a:xfrm>
        </p:grpSpPr>
        <p:pic>
          <p:nvPicPr>
            <p:cNvPr id="35" name="object 35"/>
            <p:cNvPicPr/>
            <p:nvPr/>
          </p:nvPicPr>
          <p:blipFill>
            <a:blip r:embed="rId13" cstate="print"/>
            <a:stretch>
              <a:fillRect/>
            </a:stretch>
          </p:blipFill>
          <p:spPr>
            <a:xfrm>
              <a:off x="9051659" y="4941459"/>
              <a:ext cx="2609989" cy="977759"/>
            </a:xfrm>
            <a:prstGeom prst="rect">
              <a:avLst/>
            </a:prstGeom>
          </p:spPr>
        </p:pic>
        <p:pic>
          <p:nvPicPr>
            <p:cNvPr id="36" name="object 36"/>
            <p:cNvPicPr/>
            <p:nvPr/>
          </p:nvPicPr>
          <p:blipFill>
            <a:blip r:embed="rId14" cstate="print"/>
            <a:stretch>
              <a:fillRect/>
            </a:stretch>
          </p:blipFill>
          <p:spPr>
            <a:xfrm>
              <a:off x="9107675" y="4976922"/>
              <a:ext cx="2516597" cy="852939"/>
            </a:xfrm>
            <a:prstGeom prst="rect">
              <a:avLst/>
            </a:prstGeom>
          </p:spPr>
        </p:pic>
      </p:grpSp>
      <p:sp>
        <p:nvSpPr>
          <p:cNvPr id="37" name="object 37"/>
          <p:cNvSpPr txBox="1"/>
          <p:nvPr/>
        </p:nvSpPr>
        <p:spPr>
          <a:xfrm>
            <a:off x="9343723" y="5072996"/>
            <a:ext cx="2059305" cy="627380"/>
          </a:xfrm>
          <a:prstGeom prst="rect">
            <a:avLst/>
          </a:prstGeom>
        </p:spPr>
        <p:txBody>
          <a:bodyPr vert="horz" wrap="square" lIns="0" tIns="12065" rIns="0" bIns="0" rtlCol="0">
            <a:spAutoFit/>
          </a:bodyPr>
          <a:lstStyle/>
          <a:p>
            <a:pPr marL="109220" marR="5080" indent="-97155">
              <a:lnSpc>
                <a:spcPct val="101200"/>
              </a:lnSpc>
              <a:spcBef>
                <a:spcPts val="95"/>
              </a:spcBef>
            </a:pPr>
            <a:r>
              <a:rPr sz="1950" b="1" spc="5" dirty="0">
                <a:latin typeface="Cambria"/>
                <a:cs typeface="Cambria"/>
              </a:rPr>
              <a:t>Compare</a:t>
            </a:r>
            <a:r>
              <a:rPr sz="1950" b="1" spc="-50" dirty="0">
                <a:latin typeface="Cambria"/>
                <a:cs typeface="Cambria"/>
              </a:rPr>
              <a:t> </a:t>
            </a:r>
            <a:r>
              <a:rPr sz="1950" b="1" spc="15" dirty="0">
                <a:latin typeface="Cambria"/>
                <a:cs typeface="Cambria"/>
              </a:rPr>
              <a:t>with</a:t>
            </a:r>
            <a:r>
              <a:rPr sz="1950" b="1" spc="-90" dirty="0">
                <a:latin typeface="Cambria"/>
                <a:cs typeface="Cambria"/>
              </a:rPr>
              <a:t> </a:t>
            </a:r>
            <a:r>
              <a:rPr sz="1950" b="1" dirty="0">
                <a:latin typeface="Cambria"/>
                <a:cs typeface="Cambria"/>
              </a:rPr>
              <a:t>the </a:t>
            </a:r>
            <a:r>
              <a:rPr sz="1950" b="1" spc="-415" dirty="0">
                <a:latin typeface="Cambria"/>
                <a:cs typeface="Cambria"/>
              </a:rPr>
              <a:t> </a:t>
            </a:r>
            <a:r>
              <a:rPr sz="1950" b="1" dirty="0">
                <a:latin typeface="Cambria"/>
                <a:cs typeface="Cambria"/>
              </a:rPr>
              <a:t>Learning</a:t>
            </a:r>
            <a:r>
              <a:rPr sz="1950" b="1" spc="-20" dirty="0">
                <a:latin typeface="Cambria"/>
                <a:cs typeface="Cambria"/>
              </a:rPr>
              <a:t> </a:t>
            </a:r>
            <a:r>
              <a:rPr sz="1950" b="1" spc="10" dirty="0">
                <a:latin typeface="Cambria"/>
                <a:cs typeface="Cambria"/>
              </a:rPr>
              <a:t>Target</a:t>
            </a:r>
            <a:endParaRPr sz="1950">
              <a:latin typeface="Cambria"/>
              <a:cs typeface="Cambria"/>
            </a:endParaRPr>
          </a:p>
        </p:txBody>
      </p:sp>
      <p:pic>
        <p:nvPicPr>
          <p:cNvPr id="38" name="object 38"/>
          <p:cNvPicPr/>
          <p:nvPr/>
        </p:nvPicPr>
        <p:blipFill>
          <a:blip r:embed="rId15" cstate="print"/>
          <a:stretch>
            <a:fillRect/>
          </a:stretch>
        </p:blipFill>
        <p:spPr>
          <a:xfrm>
            <a:off x="8230124" y="3672396"/>
            <a:ext cx="3202942" cy="603298"/>
          </a:xfrm>
          <a:prstGeom prst="rect">
            <a:avLst/>
          </a:prstGeom>
        </p:spPr>
      </p:pic>
      <p:sp>
        <p:nvSpPr>
          <p:cNvPr id="39" name="object 39"/>
          <p:cNvSpPr txBox="1"/>
          <p:nvPr/>
        </p:nvSpPr>
        <p:spPr>
          <a:xfrm>
            <a:off x="4620285" y="3744713"/>
            <a:ext cx="6635750" cy="621665"/>
          </a:xfrm>
          <a:prstGeom prst="rect">
            <a:avLst/>
          </a:prstGeom>
        </p:spPr>
        <p:txBody>
          <a:bodyPr vert="horz" wrap="square" lIns="0" tIns="26034" rIns="0" bIns="0" rtlCol="0">
            <a:spAutoFit/>
          </a:bodyPr>
          <a:lstStyle/>
          <a:p>
            <a:pPr marL="12700" marR="5080" indent="311150">
              <a:lnSpc>
                <a:spcPts val="2330"/>
              </a:lnSpc>
              <a:spcBef>
                <a:spcPts val="204"/>
              </a:spcBef>
              <a:tabLst>
                <a:tab pos="3798570" algn="l"/>
              </a:tabLst>
            </a:pPr>
            <a:r>
              <a:rPr sz="2925" b="1" baseline="1424" dirty="0">
                <a:latin typeface="Cambria"/>
                <a:cs typeface="Cambria"/>
              </a:rPr>
              <a:t>Learning</a:t>
            </a:r>
            <a:r>
              <a:rPr sz="2925" b="1" spc="22" baseline="1424" dirty="0">
                <a:latin typeface="Cambria"/>
                <a:cs typeface="Cambria"/>
              </a:rPr>
              <a:t> </a:t>
            </a:r>
            <a:r>
              <a:rPr sz="2925" b="1" spc="15" baseline="1424" dirty="0">
                <a:latin typeface="Cambria"/>
                <a:cs typeface="Cambria"/>
              </a:rPr>
              <a:t>Process,	</a:t>
            </a:r>
            <a:r>
              <a:rPr sz="1950" b="1" dirty="0">
                <a:solidFill>
                  <a:srgbClr val="F1F1F1"/>
                </a:solidFill>
                <a:latin typeface="Cambria"/>
                <a:cs typeface="Cambria"/>
              </a:rPr>
              <a:t>Learning</a:t>
            </a:r>
            <a:r>
              <a:rPr sz="1950" b="1" spc="-15" dirty="0">
                <a:solidFill>
                  <a:srgbClr val="F1F1F1"/>
                </a:solidFill>
                <a:latin typeface="Cambria"/>
                <a:cs typeface="Cambria"/>
              </a:rPr>
              <a:t> </a:t>
            </a:r>
            <a:r>
              <a:rPr sz="1950" b="1" spc="10" dirty="0">
                <a:solidFill>
                  <a:srgbClr val="F1F1F1"/>
                </a:solidFill>
                <a:latin typeface="Cambria"/>
                <a:cs typeface="Cambria"/>
              </a:rPr>
              <a:t>Process</a:t>
            </a:r>
            <a:r>
              <a:rPr sz="1950" b="1" spc="-60" dirty="0">
                <a:solidFill>
                  <a:srgbClr val="F1F1F1"/>
                </a:solidFill>
                <a:latin typeface="Cambria"/>
                <a:cs typeface="Cambria"/>
              </a:rPr>
              <a:t> </a:t>
            </a:r>
            <a:r>
              <a:rPr sz="1950" b="1" dirty="0">
                <a:solidFill>
                  <a:srgbClr val="F1F1F1"/>
                </a:solidFill>
                <a:latin typeface="Cambria"/>
                <a:cs typeface="Cambria"/>
              </a:rPr>
              <a:t>Output </a:t>
            </a:r>
            <a:r>
              <a:rPr sz="1950" b="1" spc="-415" dirty="0">
                <a:solidFill>
                  <a:srgbClr val="F1F1F1"/>
                </a:solidFill>
                <a:latin typeface="Cambria"/>
                <a:cs typeface="Cambria"/>
              </a:rPr>
              <a:t> </a:t>
            </a:r>
            <a:r>
              <a:rPr sz="1950" b="1" spc="5" dirty="0">
                <a:latin typeface="Cambria"/>
                <a:cs typeface="Cambria"/>
              </a:rPr>
              <a:t>Activities,</a:t>
            </a:r>
            <a:r>
              <a:rPr sz="1950" b="1" spc="-5" dirty="0">
                <a:latin typeface="Cambria"/>
                <a:cs typeface="Cambria"/>
              </a:rPr>
              <a:t> </a:t>
            </a:r>
            <a:r>
              <a:rPr sz="1950" b="1" spc="5" dirty="0">
                <a:latin typeface="Cambria"/>
                <a:cs typeface="Cambria"/>
              </a:rPr>
              <a:t>Interactions,</a:t>
            </a:r>
            <a:endParaRPr sz="1950">
              <a:latin typeface="Cambria"/>
              <a:cs typeface="Cambria"/>
            </a:endParaRPr>
          </a:p>
        </p:txBody>
      </p:sp>
      <p:grpSp>
        <p:nvGrpSpPr>
          <p:cNvPr id="40" name="object 40"/>
          <p:cNvGrpSpPr/>
          <p:nvPr/>
        </p:nvGrpSpPr>
        <p:grpSpPr>
          <a:xfrm>
            <a:off x="1846780" y="4205380"/>
            <a:ext cx="8608695" cy="1929130"/>
            <a:chOff x="1846780" y="4205380"/>
            <a:chExt cx="8608695" cy="1929130"/>
          </a:xfrm>
        </p:grpSpPr>
        <p:sp>
          <p:nvSpPr>
            <p:cNvPr id="41" name="object 41"/>
            <p:cNvSpPr/>
            <p:nvPr/>
          </p:nvSpPr>
          <p:spPr>
            <a:xfrm>
              <a:off x="1867584" y="4226183"/>
              <a:ext cx="8505825" cy="1887220"/>
            </a:xfrm>
            <a:custGeom>
              <a:avLst/>
              <a:gdLst/>
              <a:ahLst/>
              <a:cxnLst/>
              <a:rect l="l" t="t" r="r" b="b"/>
              <a:pathLst>
                <a:path w="8505825" h="1887220">
                  <a:moveTo>
                    <a:pt x="0" y="0"/>
                  </a:moveTo>
                  <a:lnTo>
                    <a:pt x="0" y="1886979"/>
                  </a:lnTo>
                  <a:lnTo>
                    <a:pt x="8496865" y="1886979"/>
                  </a:lnTo>
                </a:path>
                <a:path w="8505825" h="1887220">
                  <a:moveTo>
                    <a:pt x="8505322" y="0"/>
                  </a:moveTo>
                  <a:lnTo>
                    <a:pt x="8500470" y="652117"/>
                  </a:lnTo>
                </a:path>
              </a:pathLst>
            </a:custGeom>
            <a:ln w="41601">
              <a:solidFill>
                <a:srgbClr val="D7D7D7"/>
              </a:solidFill>
            </a:ln>
          </p:spPr>
          <p:txBody>
            <a:bodyPr wrap="square" lIns="0" tIns="0" rIns="0" bIns="0" rtlCol="0"/>
            <a:lstStyle/>
            <a:p>
              <a:endParaRPr/>
            </a:p>
          </p:txBody>
        </p:sp>
        <p:pic>
          <p:nvPicPr>
            <p:cNvPr id="42" name="object 42"/>
            <p:cNvPicPr/>
            <p:nvPr/>
          </p:nvPicPr>
          <p:blipFill>
            <a:blip r:embed="rId16" cstate="print"/>
            <a:stretch>
              <a:fillRect/>
            </a:stretch>
          </p:blipFill>
          <p:spPr>
            <a:xfrm>
              <a:off x="10281810" y="4838635"/>
              <a:ext cx="173042" cy="173777"/>
            </a:xfrm>
            <a:prstGeom prst="rect">
              <a:avLst/>
            </a:prstGeom>
          </p:spPr>
        </p:pic>
        <p:sp>
          <p:nvSpPr>
            <p:cNvPr id="43" name="object 43"/>
            <p:cNvSpPr/>
            <p:nvPr/>
          </p:nvSpPr>
          <p:spPr>
            <a:xfrm>
              <a:off x="8700721" y="5405528"/>
              <a:ext cx="438150" cy="0"/>
            </a:xfrm>
            <a:custGeom>
              <a:avLst/>
              <a:gdLst/>
              <a:ahLst/>
              <a:cxnLst/>
              <a:rect l="l" t="t" r="r" b="b"/>
              <a:pathLst>
                <a:path w="438150">
                  <a:moveTo>
                    <a:pt x="438151" y="0"/>
                  </a:moveTo>
                  <a:lnTo>
                    <a:pt x="0" y="0"/>
                  </a:lnTo>
                </a:path>
              </a:pathLst>
            </a:custGeom>
            <a:ln w="41606">
              <a:solidFill>
                <a:srgbClr val="D7D7D7"/>
              </a:solidFill>
            </a:ln>
          </p:spPr>
          <p:txBody>
            <a:bodyPr wrap="square" lIns="0" tIns="0" rIns="0" bIns="0" rtlCol="0"/>
            <a:lstStyle/>
            <a:p>
              <a:endParaRPr/>
            </a:p>
          </p:txBody>
        </p:sp>
        <p:pic>
          <p:nvPicPr>
            <p:cNvPr id="44" name="object 44"/>
            <p:cNvPicPr/>
            <p:nvPr/>
          </p:nvPicPr>
          <p:blipFill>
            <a:blip r:embed="rId17" cstate="print"/>
            <a:stretch>
              <a:fillRect/>
            </a:stretch>
          </p:blipFill>
          <p:spPr>
            <a:xfrm>
              <a:off x="8566642" y="5318985"/>
              <a:ext cx="173042" cy="173084"/>
            </a:xfrm>
            <a:prstGeom prst="rect">
              <a:avLst/>
            </a:prstGeom>
          </p:spPr>
        </p:pic>
      </p:grpSp>
      <p:sp>
        <p:nvSpPr>
          <p:cNvPr id="45" name="object 45"/>
          <p:cNvSpPr txBox="1"/>
          <p:nvPr/>
        </p:nvSpPr>
        <p:spPr>
          <a:xfrm>
            <a:off x="8637967" y="5026188"/>
            <a:ext cx="445134" cy="326390"/>
          </a:xfrm>
          <a:prstGeom prst="rect">
            <a:avLst/>
          </a:prstGeom>
        </p:spPr>
        <p:txBody>
          <a:bodyPr vert="horz" wrap="square" lIns="0" tIns="15240" rIns="0" bIns="0" rtlCol="0">
            <a:spAutoFit/>
          </a:bodyPr>
          <a:lstStyle/>
          <a:p>
            <a:pPr marL="12700">
              <a:lnSpc>
                <a:spcPct val="100000"/>
              </a:lnSpc>
              <a:spcBef>
                <a:spcPts val="120"/>
              </a:spcBef>
            </a:pPr>
            <a:r>
              <a:rPr sz="1950" b="1" i="1" spc="5" dirty="0">
                <a:solidFill>
                  <a:srgbClr val="F1F1F1"/>
                </a:solidFill>
                <a:latin typeface="Cambria"/>
                <a:cs typeface="Cambria"/>
              </a:rPr>
              <a:t>e</a:t>
            </a:r>
            <a:r>
              <a:rPr sz="1950" b="1" dirty="0">
                <a:solidFill>
                  <a:srgbClr val="F1F1F1"/>
                </a:solidFill>
                <a:latin typeface="Cambria"/>
                <a:cs typeface="Cambria"/>
              </a:rPr>
              <a:t>(</a:t>
            </a:r>
            <a:r>
              <a:rPr sz="1950" b="1" i="1" dirty="0">
                <a:solidFill>
                  <a:srgbClr val="F1F1F1"/>
                </a:solidFill>
                <a:latin typeface="Cambria"/>
                <a:cs typeface="Cambria"/>
              </a:rPr>
              <a:t>t</a:t>
            </a:r>
            <a:r>
              <a:rPr sz="1950" b="1" spc="5" dirty="0">
                <a:solidFill>
                  <a:srgbClr val="F1F1F1"/>
                </a:solidFill>
                <a:latin typeface="Cambria"/>
                <a:cs typeface="Cambria"/>
              </a:rPr>
              <a:t>)</a:t>
            </a:r>
            <a:endParaRPr sz="1950">
              <a:latin typeface="Cambria"/>
              <a:cs typeface="Cambria"/>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933681" y="6563664"/>
            <a:ext cx="180975" cy="208279"/>
          </a:xfrm>
          <a:prstGeom prst="rect">
            <a:avLst/>
          </a:prstGeom>
        </p:spPr>
        <p:txBody>
          <a:bodyPr vert="horz" wrap="square" lIns="0" tIns="12700" rIns="0" bIns="0" rtlCol="0">
            <a:spAutoFit/>
          </a:bodyPr>
          <a:lstStyle/>
          <a:p>
            <a:pPr marL="12700">
              <a:lnSpc>
                <a:spcPct val="100000"/>
              </a:lnSpc>
              <a:spcBef>
                <a:spcPts val="100"/>
              </a:spcBef>
            </a:pPr>
            <a:r>
              <a:rPr sz="1200" dirty="0">
                <a:solidFill>
                  <a:srgbClr val="888888"/>
                </a:solidFill>
                <a:latin typeface="Calibri"/>
                <a:cs typeface="Calibri"/>
              </a:rPr>
              <a:t>24</a:t>
            </a:r>
            <a:endParaRPr sz="1200">
              <a:latin typeface="Calibri"/>
              <a:cs typeface="Calibri"/>
            </a:endParaRPr>
          </a:p>
        </p:txBody>
      </p:sp>
      <p:pic>
        <p:nvPicPr>
          <p:cNvPr id="3" name="object 3"/>
          <p:cNvPicPr/>
          <p:nvPr/>
        </p:nvPicPr>
        <p:blipFill>
          <a:blip r:embed="rId3" cstate="print"/>
          <a:stretch>
            <a:fillRect/>
          </a:stretch>
        </p:blipFill>
        <p:spPr>
          <a:xfrm>
            <a:off x="10230611" y="1655064"/>
            <a:ext cx="1088136" cy="879348"/>
          </a:xfrm>
          <a:prstGeom prst="rect">
            <a:avLst/>
          </a:prstGeom>
        </p:spPr>
      </p:pic>
      <p:sp>
        <p:nvSpPr>
          <p:cNvPr id="4" name="object 4"/>
          <p:cNvSpPr txBox="1">
            <a:spLocks noGrp="1"/>
          </p:cNvSpPr>
          <p:nvPr>
            <p:ph type="title"/>
          </p:nvPr>
        </p:nvSpPr>
        <p:spPr>
          <a:xfrm>
            <a:off x="480466" y="217962"/>
            <a:ext cx="11353800" cy="689291"/>
          </a:xfrm>
          <a:prstGeom prst="rect">
            <a:avLst/>
          </a:prstGeom>
        </p:spPr>
        <p:txBody>
          <a:bodyPr vert="horz" wrap="square" lIns="0" tIns="12065" rIns="0" bIns="0" rtlCol="0">
            <a:spAutoFit/>
          </a:bodyPr>
          <a:lstStyle/>
          <a:p>
            <a:pPr marL="12700">
              <a:lnSpc>
                <a:spcPct val="100000"/>
              </a:lnSpc>
              <a:spcBef>
                <a:spcPts val="95"/>
              </a:spcBef>
            </a:pPr>
            <a:r>
              <a:rPr lang="tr-TR" sz="4400" spc="-10" dirty="0"/>
              <a:t>Öğrenme Sürecindeki Adımlar</a:t>
            </a:r>
            <a:endParaRPr sz="5800" dirty="0"/>
          </a:p>
        </p:txBody>
      </p:sp>
      <p:sp>
        <p:nvSpPr>
          <p:cNvPr id="5" name="object 5"/>
          <p:cNvSpPr txBox="1"/>
          <p:nvPr/>
        </p:nvSpPr>
        <p:spPr>
          <a:xfrm>
            <a:off x="282346" y="959866"/>
            <a:ext cx="11747500" cy="627736"/>
          </a:xfrm>
          <a:prstGeom prst="rect">
            <a:avLst/>
          </a:prstGeom>
        </p:spPr>
        <p:txBody>
          <a:bodyPr vert="horz" wrap="square" lIns="0" tIns="12065" rIns="0" bIns="0" rtlCol="0">
            <a:spAutoFit/>
          </a:bodyPr>
          <a:lstStyle/>
          <a:p>
            <a:pPr marL="12700">
              <a:lnSpc>
                <a:spcPct val="100000"/>
              </a:lnSpc>
              <a:spcBef>
                <a:spcPts val="95"/>
              </a:spcBef>
            </a:pPr>
            <a:r>
              <a:rPr lang="tr-TR" sz="2000" b="1" spc="-5" dirty="0">
                <a:solidFill>
                  <a:srgbClr val="FFFF00"/>
                </a:solidFill>
                <a:latin typeface="Cambria"/>
                <a:cs typeface="Cambria"/>
              </a:rPr>
              <a:t>Hazırlığı değerlendirin, hedefler belirleyin, parametreleri değiştirin, öğrenin, değerlendirin, parametreleri değiştirin</a:t>
            </a:r>
            <a:endParaRPr sz="2800" dirty="0">
              <a:latin typeface="Cambria"/>
              <a:cs typeface="Cambria"/>
            </a:endParaRPr>
          </a:p>
        </p:txBody>
      </p:sp>
      <p:pic>
        <p:nvPicPr>
          <p:cNvPr id="6" name="object 6"/>
          <p:cNvPicPr/>
          <p:nvPr/>
        </p:nvPicPr>
        <p:blipFill>
          <a:blip r:embed="rId4" cstate="print"/>
          <a:stretch>
            <a:fillRect/>
          </a:stretch>
        </p:blipFill>
        <p:spPr>
          <a:xfrm>
            <a:off x="1684020" y="2723388"/>
            <a:ext cx="1616202" cy="1334262"/>
          </a:xfrm>
          <a:prstGeom prst="rect">
            <a:avLst/>
          </a:prstGeom>
        </p:spPr>
      </p:pic>
      <p:sp>
        <p:nvSpPr>
          <p:cNvPr id="7" name="object 7"/>
          <p:cNvSpPr txBox="1"/>
          <p:nvPr/>
        </p:nvSpPr>
        <p:spPr>
          <a:xfrm>
            <a:off x="1768855" y="2772917"/>
            <a:ext cx="1447800" cy="1123315"/>
          </a:xfrm>
          <a:prstGeom prst="rect">
            <a:avLst/>
          </a:prstGeom>
        </p:spPr>
        <p:txBody>
          <a:bodyPr vert="horz" wrap="square" lIns="0" tIns="12700" rIns="0" bIns="0" rtlCol="0">
            <a:spAutoFit/>
          </a:bodyPr>
          <a:lstStyle/>
          <a:p>
            <a:pPr marL="12065" marR="5080" indent="1270" algn="ctr">
              <a:lnSpc>
                <a:spcPct val="100000"/>
              </a:lnSpc>
              <a:spcBef>
                <a:spcPts val="100"/>
              </a:spcBef>
            </a:pPr>
            <a:r>
              <a:rPr sz="2400" b="1" dirty="0">
                <a:solidFill>
                  <a:srgbClr val="FFFFFF"/>
                </a:solidFill>
                <a:latin typeface="Cambria"/>
                <a:cs typeface="Cambria"/>
              </a:rPr>
              <a:t>Assess </a:t>
            </a:r>
            <a:r>
              <a:rPr sz="2400" b="1" spc="5" dirty="0">
                <a:solidFill>
                  <a:srgbClr val="FFFFFF"/>
                </a:solidFill>
                <a:latin typeface="Cambria"/>
                <a:cs typeface="Cambria"/>
              </a:rPr>
              <a:t> </a:t>
            </a:r>
            <a:r>
              <a:rPr sz="2400" b="1" spc="-55" dirty="0">
                <a:solidFill>
                  <a:srgbClr val="FFFFFF"/>
                </a:solidFill>
                <a:latin typeface="Cambria"/>
                <a:cs typeface="Cambria"/>
              </a:rPr>
              <a:t>R</a:t>
            </a:r>
            <a:r>
              <a:rPr sz="2400" b="1" dirty="0">
                <a:solidFill>
                  <a:srgbClr val="FFFFFF"/>
                </a:solidFill>
                <a:latin typeface="Cambria"/>
                <a:cs typeface="Cambria"/>
              </a:rPr>
              <a:t>ea</a:t>
            </a:r>
            <a:r>
              <a:rPr sz="2400" b="1" spc="-10" dirty="0">
                <a:solidFill>
                  <a:srgbClr val="FFFFFF"/>
                </a:solidFill>
                <a:latin typeface="Cambria"/>
                <a:cs typeface="Cambria"/>
              </a:rPr>
              <a:t>d</a:t>
            </a:r>
            <a:r>
              <a:rPr sz="2400" b="1" spc="-5" dirty="0">
                <a:solidFill>
                  <a:srgbClr val="FFFFFF"/>
                </a:solidFill>
                <a:latin typeface="Cambria"/>
                <a:cs typeface="Cambria"/>
              </a:rPr>
              <a:t>iness  </a:t>
            </a:r>
            <a:r>
              <a:rPr sz="2400" b="1" spc="-20" dirty="0">
                <a:solidFill>
                  <a:srgbClr val="FFFFFF"/>
                </a:solidFill>
                <a:latin typeface="Cambria"/>
                <a:cs typeface="Cambria"/>
              </a:rPr>
              <a:t>to</a:t>
            </a:r>
            <a:r>
              <a:rPr sz="2400" b="1" spc="-35" dirty="0">
                <a:solidFill>
                  <a:srgbClr val="FFFFFF"/>
                </a:solidFill>
                <a:latin typeface="Cambria"/>
                <a:cs typeface="Cambria"/>
              </a:rPr>
              <a:t> </a:t>
            </a:r>
            <a:r>
              <a:rPr sz="2400" b="1" spc="-5" dirty="0">
                <a:solidFill>
                  <a:srgbClr val="FFFFFF"/>
                </a:solidFill>
                <a:latin typeface="Cambria"/>
                <a:cs typeface="Cambria"/>
              </a:rPr>
              <a:t>Learn</a:t>
            </a:r>
            <a:endParaRPr sz="2400">
              <a:latin typeface="Cambria"/>
              <a:cs typeface="Cambria"/>
            </a:endParaRPr>
          </a:p>
        </p:txBody>
      </p:sp>
      <p:pic>
        <p:nvPicPr>
          <p:cNvPr id="8" name="object 8"/>
          <p:cNvPicPr/>
          <p:nvPr/>
        </p:nvPicPr>
        <p:blipFill>
          <a:blip r:embed="rId5" cstate="print"/>
          <a:stretch>
            <a:fillRect/>
          </a:stretch>
        </p:blipFill>
        <p:spPr>
          <a:xfrm>
            <a:off x="3750564" y="2723388"/>
            <a:ext cx="1602486" cy="1334262"/>
          </a:xfrm>
          <a:prstGeom prst="rect">
            <a:avLst/>
          </a:prstGeom>
        </p:spPr>
      </p:pic>
      <p:sp>
        <p:nvSpPr>
          <p:cNvPr id="9" name="object 9"/>
          <p:cNvSpPr txBox="1"/>
          <p:nvPr/>
        </p:nvSpPr>
        <p:spPr>
          <a:xfrm>
            <a:off x="3912489" y="2772917"/>
            <a:ext cx="1282065" cy="1123315"/>
          </a:xfrm>
          <a:prstGeom prst="rect">
            <a:avLst/>
          </a:prstGeom>
        </p:spPr>
        <p:txBody>
          <a:bodyPr vert="horz" wrap="square" lIns="0" tIns="12700" rIns="0" bIns="0" rtlCol="0">
            <a:spAutoFit/>
          </a:bodyPr>
          <a:lstStyle/>
          <a:p>
            <a:pPr marL="12065" marR="5080" indent="1270" algn="ctr">
              <a:lnSpc>
                <a:spcPct val="100000"/>
              </a:lnSpc>
              <a:spcBef>
                <a:spcPts val="100"/>
              </a:spcBef>
            </a:pPr>
            <a:r>
              <a:rPr sz="2400" b="1" dirty="0">
                <a:solidFill>
                  <a:srgbClr val="FFFFFF"/>
                </a:solidFill>
                <a:latin typeface="Cambria"/>
                <a:cs typeface="Cambria"/>
              </a:rPr>
              <a:t>Set </a:t>
            </a:r>
            <a:r>
              <a:rPr sz="2400" b="1" spc="5" dirty="0">
                <a:solidFill>
                  <a:srgbClr val="FFFFFF"/>
                </a:solidFill>
                <a:latin typeface="Cambria"/>
                <a:cs typeface="Cambria"/>
              </a:rPr>
              <a:t> </a:t>
            </a:r>
            <a:r>
              <a:rPr sz="2400" b="1" dirty="0">
                <a:solidFill>
                  <a:srgbClr val="FFFFFF"/>
                </a:solidFill>
                <a:latin typeface="Cambria"/>
                <a:cs typeface="Cambria"/>
              </a:rPr>
              <a:t>Lea</a:t>
            </a:r>
            <a:r>
              <a:rPr sz="2400" b="1" spc="-10" dirty="0">
                <a:solidFill>
                  <a:srgbClr val="FFFFFF"/>
                </a:solidFill>
                <a:latin typeface="Cambria"/>
                <a:cs typeface="Cambria"/>
              </a:rPr>
              <a:t>r</a:t>
            </a:r>
            <a:r>
              <a:rPr sz="2400" b="1" dirty="0">
                <a:solidFill>
                  <a:srgbClr val="FFFFFF"/>
                </a:solidFill>
                <a:latin typeface="Cambria"/>
                <a:cs typeface="Cambria"/>
              </a:rPr>
              <a:t>ni</a:t>
            </a:r>
            <a:r>
              <a:rPr sz="2400" b="1" spc="5" dirty="0">
                <a:solidFill>
                  <a:srgbClr val="FFFFFF"/>
                </a:solidFill>
                <a:latin typeface="Cambria"/>
                <a:cs typeface="Cambria"/>
              </a:rPr>
              <a:t>n</a:t>
            </a:r>
            <a:r>
              <a:rPr sz="2400" b="1" dirty="0">
                <a:solidFill>
                  <a:srgbClr val="FFFFFF"/>
                </a:solidFill>
                <a:latin typeface="Cambria"/>
                <a:cs typeface="Cambria"/>
              </a:rPr>
              <a:t>g  </a:t>
            </a:r>
            <a:r>
              <a:rPr sz="2400" b="1" spc="-5" dirty="0">
                <a:solidFill>
                  <a:srgbClr val="FFFFFF"/>
                </a:solidFill>
                <a:latin typeface="Cambria"/>
                <a:cs typeface="Cambria"/>
              </a:rPr>
              <a:t>Goals</a:t>
            </a:r>
            <a:endParaRPr sz="2400">
              <a:latin typeface="Cambria"/>
              <a:cs typeface="Cambria"/>
            </a:endParaRPr>
          </a:p>
        </p:txBody>
      </p:sp>
      <p:pic>
        <p:nvPicPr>
          <p:cNvPr id="10" name="object 10"/>
          <p:cNvPicPr/>
          <p:nvPr/>
        </p:nvPicPr>
        <p:blipFill>
          <a:blip r:embed="rId6" cstate="print"/>
          <a:stretch>
            <a:fillRect/>
          </a:stretch>
        </p:blipFill>
        <p:spPr>
          <a:xfrm>
            <a:off x="7441692" y="4337316"/>
            <a:ext cx="1582674" cy="1335786"/>
          </a:xfrm>
          <a:prstGeom prst="rect">
            <a:avLst/>
          </a:prstGeom>
        </p:spPr>
      </p:pic>
      <p:sp>
        <p:nvSpPr>
          <p:cNvPr id="11" name="object 11"/>
          <p:cNvSpPr txBox="1"/>
          <p:nvPr/>
        </p:nvSpPr>
        <p:spPr>
          <a:xfrm>
            <a:off x="7593330" y="4386529"/>
            <a:ext cx="1282065" cy="1123315"/>
          </a:xfrm>
          <a:prstGeom prst="rect">
            <a:avLst/>
          </a:prstGeom>
        </p:spPr>
        <p:txBody>
          <a:bodyPr vert="horz" wrap="square" lIns="0" tIns="12700" rIns="0" bIns="0" rtlCol="0">
            <a:spAutoFit/>
          </a:bodyPr>
          <a:lstStyle/>
          <a:p>
            <a:pPr marL="12700" marR="5080" indent="30480" algn="just">
              <a:lnSpc>
                <a:spcPct val="100000"/>
              </a:lnSpc>
              <a:spcBef>
                <a:spcPts val="100"/>
              </a:spcBef>
            </a:pPr>
            <a:r>
              <a:rPr sz="2400" b="1" spc="-20" dirty="0">
                <a:solidFill>
                  <a:srgbClr val="FFFFFF"/>
                </a:solidFill>
                <a:latin typeface="Cambria"/>
                <a:cs typeface="Cambria"/>
              </a:rPr>
              <a:t>Evaluate </a:t>
            </a:r>
            <a:r>
              <a:rPr sz="2400" b="1" spc="-520" dirty="0">
                <a:solidFill>
                  <a:srgbClr val="FFFFFF"/>
                </a:solidFill>
                <a:latin typeface="Cambria"/>
                <a:cs typeface="Cambria"/>
              </a:rPr>
              <a:t> </a:t>
            </a:r>
            <a:r>
              <a:rPr sz="2400" b="1" dirty="0">
                <a:solidFill>
                  <a:srgbClr val="FFFFFF"/>
                </a:solidFill>
                <a:latin typeface="Cambria"/>
                <a:cs typeface="Cambria"/>
              </a:rPr>
              <a:t>Lea</a:t>
            </a:r>
            <a:r>
              <a:rPr sz="2400" b="1" spc="-10" dirty="0">
                <a:solidFill>
                  <a:srgbClr val="FFFFFF"/>
                </a:solidFill>
                <a:latin typeface="Cambria"/>
                <a:cs typeface="Cambria"/>
              </a:rPr>
              <a:t>r</a:t>
            </a:r>
            <a:r>
              <a:rPr sz="2400" b="1" dirty="0">
                <a:solidFill>
                  <a:srgbClr val="FFFFFF"/>
                </a:solidFill>
                <a:latin typeface="Cambria"/>
                <a:cs typeface="Cambria"/>
              </a:rPr>
              <a:t>ni</a:t>
            </a:r>
            <a:r>
              <a:rPr sz="2400" b="1" spc="5" dirty="0">
                <a:solidFill>
                  <a:srgbClr val="FFFFFF"/>
                </a:solidFill>
                <a:latin typeface="Cambria"/>
                <a:cs typeface="Cambria"/>
              </a:rPr>
              <a:t>n</a:t>
            </a:r>
            <a:r>
              <a:rPr sz="2400" b="1" dirty="0">
                <a:solidFill>
                  <a:srgbClr val="FFFFFF"/>
                </a:solidFill>
                <a:latin typeface="Cambria"/>
                <a:cs typeface="Cambria"/>
              </a:rPr>
              <a:t>g  </a:t>
            </a:r>
            <a:r>
              <a:rPr sz="2400" b="1" spc="-10" dirty="0">
                <a:solidFill>
                  <a:srgbClr val="FFFFFF"/>
                </a:solidFill>
                <a:latin typeface="Cambria"/>
                <a:cs typeface="Cambria"/>
              </a:rPr>
              <a:t>Results</a:t>
            </a:r>
            <a:endParaRPr sz="2400">
              <a:latin typeface="Cambria"/>
              <a:cs typeface="Cambria"/>
            </a:endParaRPr>
          </a:p>
        </p:txBody>
      </p:sp>
      <p:pic>
        <p:nvPicPr>
          <p:cNvPr id="12" name="object 12"/>
          <p:cNvPicPr/>
          <p:nvPr/>
        </p:nvPicPr>
        <p:blipFill>
          <a:blip r:embed="rId7" cstate="print"/>
          <a:stretch>
            <a:fillRect/>
          </a:stretch>
        </p:blipFill>
        <p:spPr>
          <a:xfrm>
            <a:off x="8639556" y="2727960"/>
            <a:ext cx="1988057" cy="1335786"/>
          </a:xfrm>
          <a:prstGeom prst="rect">
            <a:avLst/>
          </a:prstGeom>
        </p:spPr>
      </p:pic>
      <p:sp>
        <p:nvSpPr>
          <p:cNvPr id="13" name="object 13"/>
          <p:cNvSpPr txBox="1"/>
          <p:nvPr/>
        </p:nvSpPr>
        <p:spPr>
          <a:xfrm>
            <a:off x="8949690" y="2777490"/>
            <a:ext cx="1371600" cy="391160"/>
          </a:xfrm>
          <a:prstGeom prst="rect">
            <a:avLst/>
          </a:prstGeom>
        </p:spPr>
        <p:txBody>
          <a:bodyPr vert="horz" wrap="square" lIns="0" tIns="12700" rIns="0" bIns="0" rtlCol="0">
            <a:spAutoFit/>
          </a:bodyPr>
          <a:lstStyle/>
          <a:p>
            <a:pPr marL="12700">
              <a:lnSpc>
                <a:spcPct val="100000"/>
              </a:lnSpc>
              <a:spcBef>
                <a:spcPts val="100"/>
              </a:spcBef>
            </a:pPr>
            <a:r>
              <a:rPr sz="2400" b="1" spc="-5" dirty="0">
                <a:solidFill>
                  <a:srgbClr val="FFFFFF"/>
                </a:solidFill>
                <a:latin typeface="Cambria"/>
                <a:cs typeface="Cambria"/>
              </a:rPr>
              <a:t>Engage</a:t>
            </a:r>
            <a:r>
              <a:rPr sz="2400" b="1" spc="-90" dirty="0">
                <a:solidFill>
                  <a:srgbClr val="FFFFFF"/>
                </a:solidFill>
                <a:latin typeface="Cambria"/>
                <a:cs typeface="Cambria"/>
              </a:rPr>
              <a:t> </a:t>
            </a:r>
            <a:r>
              <a:rPr sz="2400" b="1" spc="-5" dirty="0">
                <a:solidFill>
                  <a:srgbClr val="FFFFFF"/>
                </a:solidFill>
                <a:latin typeface="Cambria"/>
                <a:cs typeface="Cambria"/>
              </a:rPr>
              <a:t>in</a:t>
            </a:r>
            <a:endParaRPr sz="2400">
              <a:latin typeface="Cambria"/>
              <a:cs typeface="Cambria"/>
            </a:endParaRPr>
          </a:p>
        </p:txBody>
      </p:sp>
      <p:sp>
        <p:nvSpPr>
          <p:cNvPr id="14" name="object 14"/>
          <p:cNvSpPr txBox="1"/>
          <p:nvPr/>
        </p:nvSpPr>
        <p:spPr>
          <a:xfrm>
            <a:off x="9082278" y="3509264"/>
            <a:ext cx="1106170" cy="391160"/>
          </a:xfrm>
          <a:prstGeom prst="rect">
            <a:avLst/>
          </a:prstGeom>
        </p:spPr>
        <p:txBody>
          <a:bodyPr vert="horz" wrap="square" lIns="0" tIns="12700" rIns="0" bIns="0" rtlCol="0">
            <a:spAutoFit/>
          </a:bodyPr>
          <a:lstStyle/>
          <a:p>
            <a:pPr marL="12700">
              <a:lnSpc>
                <a:spcPct val="100000"/>
              </a:lnSpc>
              <a:spcBef>
                <a:spcPts val="100"/>
              </a:spcBef>
            </a:pPr>
            <a:r>
              <a:rPr sz="2400" b="1" dirty="0">
                <a:solidFill>
                  <a:srgbClr val="FFFFFF"/>
                </a:solidFill>
                <a:latin typeface="Cambria"/>
                <a:cs typeface="Cambria"/>
              </a:rPr>
              <a:t>P</a:t>
            </a:r>
            <a:r>
              <a:rPr sz="2400" b="1" spc="-40" dirty="0">
                <a:solidFill>
                  <a:srgbClr val="FFFFFF"/>
                </a:solidFill>
                <a:latin typeface="Cambria"/>
                <a:cs typeface="Cambria"/>
              </a:rPr>
              <a:t>r</a:t>
            </a:r>
            <a:r>
              <a:rPr sz="2400" b="1" spc="-5" dirty="0">
                <a:solidFill>
                  <a:srgbClr val="FFFFFF"/>
                </a:solidFill>
                <a:latin typeface="Cambria"/>
                <a:cs typeface="Cambria"/>
              </a:rPr>
              <a:t>o</a:t>
            </a:r>
            <a:r>
              <a:rPr sz="2400" b="1" spc="-10" dirty="0">
                <a:solidFill>
                  <a:srgbClr val="FFFFFF"/>
                </a:solidFill>
                <a:latin typeface="Cambria"/>
                <a:cs typeface="Cambria"/>
              </a:rPr>
              <a:t>c</a:t>
            </a:r>
            <a:r>
              <a:rPr sz="2400" b="1" dirty="0">
                <a:solidFill>
                  <a:srgbClr val="FFFFFF"/>
                </a:solidFill>
                <a:latin typeface="Cambria"/>
                <a:cs typeface="Cambria"/>
              </a:rPr>
              <a:t>ess</a:t>
            </a:r>
            <a:endParaRPr sz="2400">
              <a:latin typeface="Cambria"/>
              <a:cs typeface="Cambria"/>
            </a:endParaRPr>
          </a:p>
        </p:txBody>
      </p:sp>
      <p:grpSp>
        <p:nvGrpSpPr>
          <p:cNvPr id="15" name="object 15"/>
          <p:cNvGrpSpPr/>
          <p:nvPr/>
        </p:nvGrpSpPr>
        <p:grpSpPr>
          <a:xfrm>
            <a:off x="1066038" y="2720339"/>
            <a:ext cx="10450195" cy="2363470"/>
            <a:chOff x="1066038" y="2720339"/>
            <a:chExt cx="10450195" cy="2363470"/>
          </a:xfrm>
        </p:grpSpPr>
        <p:sp>
          <p:nvSpPr>
            <p:cNvPr id="16" name="object 16"/>
            <p:cNvSpPr/>
            <p:nvPr/>
          </p:nvSpPr>
          <p:spPr>
            <a:xfrm>
              <a:off x="1066038" y="3315461"/>
              <a:ext cx="4721860" cy="152400"/>
            </a:xfrm>
            <a:custGeom>
              <a:avLst/>
              <a:gdLst/>
              <a:ahLst/>
              <a:cxnLst/>
              <a:rect l="l" t="t" r="r" b="b"/>
              <a:pathLst>
                <a:path w="4721860" h="152400">
                  <a:moveTo>
                    <a:pt x="623951" y="76200"/>
                  </a:moveTo>
                  <a:lnTo>
                    <a:pt x="573151" y="50800"/>
                  </a:lnTo>
                  <a:lnTo>
                    <a:pt x="471551" y="0"/>
                  </a:lnTo>
                  <a:lnTo>
                    <a:pt x="505409" y="50800"/>
                  </a:lnTo>
                  <a:lnTo>
                    <a:pt x="0" y="50800"/>
                  </a:lnTo>
                  <a:lnTo>
                    <a:pt x="0" y="101600"/>
                  </a:lnTo>
                  <a:lnTo>
                    <a:pt x="505409" y="101600"/>
                  </a:lnTo>
                  <a:lnTo>
                    <a:pt x="471551" y="152400"/>
                  </a:lnTo>
                  <a:lnTo>
                    <a:pt x="573151" y="101600"/>
                  </a:lnTo>
                  <a:lnTo>
                    <a:pt x="623951" y="76200"/>
                  </a:lnTo>
                  <a:close/>
                </a:path>
                <a:path w="4721860" h="152400">
                  <a:moveTo>
                    <a:pt x="2688463" y="76200"/>
                  </a:moveTo>
                  <a:lnTo>
                    <a:pt x="2637663" y="50800"/>
                  </a:lnTo>
                  <a:lnTo>
                    <a:pt x="2536063" y="0"/>
                  </a:lnTo>
                  <a:lnTo>
                    <a:pt x="2569921" y="50800"/>
                  </a:lnTo>
                  <a:lnTo>
                    <a:pt x="2232660" y="50800"/>
                  </a:lnTo>
                  <a:lnTo>
                    <a:pt x="2232660" y="101600"/>
                  </a:lnTo>
                  <a:lnTo>
                    <a:pt x="2569921" y="101600"/>
                  </a:lnTo>
                  <a:lnTo>
                    <a:pt x="2536063" y="152400"/>
                  </a:lnTo>
                  <a:lnTo>
                    <a:pt x="2637663" y="101600"/>
                  </a:lnTo>
                  <a:lnTo>
                    <a:pt x="2688463" y="76200"/>
                  </a:lnTo>
                  <a:close/>
                </a:path>
                <a:path w="4721860" h="152400">
                  <a:moveTo>
                    <a:pt x="4721479" y="76200"/>
                  </a:moveTo>
                  <a:lnTo>
                    <a:pt x="4670679" y="50800"/>
                  </a:lnTo>
                  <a:lnTo>
                    <a:pt x="4569079" y="0"/>
                  </a:lnTo>
                  <a:lnTo>
                    <a:pt x="4602950" y="50812"/>
                  </a:lnTo>
                  <a:lnTo>
                    <a:pt x="4287012" y="50927"/>
                  </a:lnTo>
                  <a:lnTo>
                    <a:pt x="4287012" y="101727"/>
                  </a:lnTo>
                  <a:lnTo>
                    <a:pt x="4602975" y="101612"/>
                  </a:lnTo>
                  <a:lnTo>
                    <a:pt x="4569206" y="152400"/>
                  </a:lnTo>
                  <a:lnTo>
                    <a:pt x="4721479" y="76200"/>
                  </a:lnTo>
                  <a:close/>
                </a:path>
              </a:pathLst>
            </a:custGeom>
            <a:solidFill>
              <a:srgbClr val="FFFFFF"/>
            </a:solidFill>
          </p:spPr>
          <p:txBody>
            <a:bodyPr wrap="square" lIns="0" tIns="0" rIns="0" bIns="0" rtlCol="0"/>
            <a:lstStyle/>
            <a:p>
              <a:endParaRPr/>
            </a:p>
          </p:txBody>
        </p:sp>
        <p:pic>
          <p:nvPicPr>
            <p:cNvPr id="17" name="object 17"/>
            <p:cNvPicPr/>
            <p:nvPr/>
          </p:nvPicPr>
          <p:blipFill>
            <a:blip r:embed="rId8" cstate="print"/>
            <a:stretch>
              <a:fillRect/>
            </a:stretch>
          </p:blipFill>
          <p:spPr>
            <a:xfrm>
              <a:off x="6544055" y="2720339"/>
              <a:ext cx="1771650" cy="1337310"/>
            </a:xfrm>
            <a:prstGeom prst="rect">
              <a:avLst/>
            </a:prstGeom>
          </p:spPr>
        </p:pic>
        <p:sp>
          <p:nvSpPr>
            <p:cNvPr id="18" name="object 18"/>
            <p:cNvSpPr/>
            <p:nvPr/>
          </p:nvSpPr>
          <p:spPr>
            <a:xfrm>
              <a:off x="6183503" y="3314445"/>
              <a:ext cx="366395" cy="152400"/>
            </a:xfrm>
            <a:custGeom>
              <a:avLst/>
              <a:gdLst/>
              <a:ahLst/>
              <a:cxnLst/>
              <a:rect l="l" t="t" r="r" b="b"/>
              <a:pathLst>
                <a:path w="366395" h="152400">
                  <a:moveTo>
                    <a:pt x="315641" y="50673"/>
                  </a:moveTo>
                  <a:lnTo>
                    <a:pt x="264413" y="50673"/>
                  </a:lnTo>
                  <a:lnTo>
                    <a:pt x="264541" y="101473"/>
                  </a:lnTo>
                  <a:lnTo>
                    <a:pt x="247677" y="101537"/>
                  </a:lnTo>
                  <a:lnTo>
                    <a:pt x="213995" y="152400"/>
                  </a:lnTo>
                  <a:lnTo>
                    <a:pt x="366141" y="75691"/>
                  </a:lnTo>
                  <a:lnTo>
                    <a:pt x="315641" y="50673"/>
                  </a:lnTo>
                  <a:close/>
                </a:path>
                <a:path w="366395" h="152400">
                  <a:moveTo>
                    <a:pt x="247495" y="50738"/>
                  </a:moveTo>
                  <a:lnTo>
                    <a:pt x="0" y="51688"/>
                  </a:lnTo>
                  <a:lnTo>
                    <a:pt x="254" y="102488"/>
                  </a:lnTo>
                  <a:lnTo>
                    <a:pt x="247677" y="101537"/>
                  </a:lnTo>
                  <a:lnTo>
                    <a:pt x="264477" y="76168"/>
                  </a:lnTo>
                  <a:lnTo>
                    <a:pt x="264477" y="75978"/>
                  </a:lnTo>
                  <a:lnTo>
                    <a:pt x="247495" y="50738"/>
                  </a:lnTo>
                  <a:close/>
                </a:path>
                <a:path w="366395" h="152400">
                  <a:moveTo>
                    <a:pt x="264477" y="76168"/>
                  </a:moveTo>
                  <a:lnTo>
                    <a:pt x="247677" y="101537"/>
                  </a:lnTo>
                  <a:lnTo>
                    <a:pt x="264541" y="101473"/>
                  </a:lnTo>
                  <a:lnTo>
                    <a:pt x="264477" y="76168"/>
                  </a:lnTo>
                  <a:close/>
                </a:path>
                <a:path w="366395" h="152400">
                  <a:moveTo>
                    <a:pt x="264413" y="50673"/>
                  </a:moveTo>
                  <a:lnTo>
                    <a:pt x="247495" y="50738"/>
                  </a:lnTo>
                  <a:lnTo>
                    <a:pt x="264477" y="75978"/>
                  </a:lnTo>
                  <a:lnTo>
                    <a:pt x="264413" y="50673"/>
                  </a:lnTo>
                  <a:close/>
                </a:path>
                <a:path w="366395" h="152400">
                  <a:moveTo>
                    <a:pt x="213360" y="0"/>
                  </a:moveTo>
                  <a:lnTo>
                    <a:pt x="247495" y="50738"/>
                  </a:lnTo>
                  <a:lnTo>
                    <a:pt x="315641" y="50673"/>
                  </a:lnTo>
                  <a:lnTo>
                    <a:pt x="213360" y="0"/>
                  </a:lnTo>
                  <a:close/>
                </a:path>
              </a:pathLst>
            </a:custGeom>
            <a:solidFill>
              <a:srgbClr val="FFFFFF"/>
            </a:solidFill>
          </p:spPr>
          <p:txBody>
            <a:bodyPr wrap="square" lIns="0" tIns="0" rIns="0" bIns="0" rtlCol="0"/>
            <a:lstStyle/>
            <a:p>
              <a:endParaRPr/>
            </a:p>
          </p:txBody>
        </p:sp>
        <p:pic>
          <p:nvPicPr>
            <p:cNvPr id="19" name="object 19"/>
            <p:cNvPicPr/>
            <p:nvPr/>
          </p:nvPicPr>
          <p:blipFill>
            <a:blip r:embed="rId9" cstate="print"/>
            <a:stretch>
              <a:fillRect/>
            </a:stretch>
          </p:blipFill>
          <p:spPr>
            <a:xfrm>
              <a:off x="5775959" y="3180562"/>
              <a:ext cx="413791" cy="418363"/>
            </a:xfrm>
            <a:prstGeom prst="rect">
              <a:avLst/>
            </a:prstGeom>
          </p:spPr>
        </p:pic>
        <p:sp>
          <p:nvSpPr>
            <p:cNvPr id="20" name="object 20"/>
            <p:cNvSpPr/>
            <p:nvPr/>
          </p:nvSpPr>
          <p:spPr>
            <a:xfrm>
              <a:off x="8313547" y="3315207"/>
              <a:ext cx="3202305" cy="1768475"/>
            </a:xfrm>
            <a:custGeom>
              <a:avLst/>
              <a:gdLst/>
              <a:ahLst/>
              <a:cxnLst/>
              <a:rect l="l" t="t" r="r" b="b"/>
              <a:pathLst>
                <a:path w="3202304" h="1768475">
                  <a:moveTo>
                    <a:pt x="329819" y="82423"/>
                  </a:moveTo>
                  <a:lnTo>
                    <a:pt x="179197" y="2794"/>
                  </a:lnTo>
                  <a:lnTo>
                    <a:pt x="211861" y="54356"/>
                  </a:lnTo>
                  <a:lnTo>
                    <a:pt x="1270" y="49530"/>
                  </a:lnTo>
                  <a:lnTo>
                    <a:pt x="0" y="100330"/>
                  </a:lnTo>
                  <a:lnTo>
                    <a:pt x="210693" y="105156"/>
                  </a:lnTo>
                  <a:lnTo>
                    <a:pt x="175641" y="155194"/>
                  </a:lnTo>
                  <a:lnTo>
                    <a:pt x="280847" y="105537"/>
                  </a:lnTo>
                  <a:lnTo>
                    <a:pt x="329819" y="82423"/>
                  </a:lnTo>
                  <a:close/>
                </a:path>
                <a:path w="3202304" h="1768475">
                  <a:moveTo>
                    <a:pt x="2613660" y="1666494"/>
                  </a:moveTo>
                  <a:lnTo>
                    <a:pt x="827824" y="1666494"/>
                  </a:lnTo>
                  <a:lnTo>
                    <a:pt x="861695" y="1615694"/>
                  </a:lnTo>
                  <a:lnTo>
                    <a:pt x="709295" y="1691894"/>
                  </a:lnTo>
                  <a:lnTo>
                    <a:pt x="861695" y="1768094"/>
                  </a:lnTo>
                  <a:lnTo>
                    <a:pt x="827824" y="1717294"/>
                  </a:lnTo>
                  <a:lnTo>
                    <a:pt x="2613660" y="1717294"/>
                  </a:lnTo>
                  <a:lnTo>
                    <a:pt x="2613660" y="1666494"/>
                  </a:lnTo>
                  <a:close/>
                </a:path>
                <a:path w="3202304" h="1768475">
                  <a:moveTo>
                    <a:pt x="3202305" y="74930"/>
                  </a:moveTo>
                  <a:lnTo>
                    <a:pt x="3152241" y="50419"/>
                  </a:lnTo>
                  <a:lnTo>
                    <a:pt x="3049270" y="0"/>
                  </a:lnTo>
                  <a:lnTo>
                    <a:pt x="3083649" y="50571"/>
                  </a:lnTo>
                  <a:lnTo>
                    <a:pt x="2312289" y="57023"/>
                  </a:lnTo>
                  <a:lnTo>
                    <a:pt x="2312797" y="107823"/>
                  </a:lnTo>
                  <a:lnTo>
                    <a:pt x="3084093" y="101371"/>
                  </a:lnTo>
                  <a:lnTo>
                    <a:pt x="3050667" y="152400"/>
                  </a:lnTo>
                  <a:lnTo>
                    <a:pt x="3202305" y="74930"/>
                  </a:lnTo>
                  <a:close/>
                </a:path>
              </a:pathLst>
            </a:custGeom>
            <a:solidFill>
              <a:srgbClr val="FFFFFF"/>
            </a:solidFill>
          </p:spPr>
          <p:txBody>
            <a:bodyPr wrap="square" lIns="0" tIns="0" rIns="0" bIns="0" rtlCol="0"/>
            <a:lstStyle/>
            <a:p>
              <a:endParaRPr/>
            </a:p>
          </p:txBody>
        </p:sp>
        <p:sp>
          <p:nvSpPr>
            <p:cNvPr id="21" name="object 21"/>
            <p:cNvSpPr/>
            <p:nvPr/>
          </p:nvSpPr>
          <p:spPr>
            <a:xfrm>
              <a:off x="5973317" y="3390137"/>
              <a:ext cx="4949825" cy="1640205"/>
            </a:xfrm>
            <a:custGeom>
              <a:avLst/>
              <a:gdLst/>
              <a:ahLst/>
              <a:cxnLst/>
              <a:rect l="l" t="t" r="r" b="b"/>
              <a:pathLst>
                <a:path w="4949825" h="1640204">
                  <a:moveTo>
                    <a:pt x="4949317" y="1639697"/>
                  </a:moveTo>
                  <a:lnTo>
                    <a:pt x="4942332" y="0"/>
                  </a:lnTo>
                </a:path>
                <a:path w="4949825" h="1640204">
                  <a:moveTo>
                    <a:pt x="1472438" y="1616964"/>
                  </a:moveTo>
                  <a:lnTo>
                    <a:pt x="0" y="1616964"/>
                  </a:lnTo>
                </a:path>
              </a:pathLst>
            </a:custGeom>
            <a:ln w="50800">
              <a:solidFill>
                <a:srgbClr val="FFFFFF"/>
              </a:solidFill>
            </a:ln>
          </p:spPr>
          <p:txBody>
            <a:bodyPr wrap="square" lIns="0" tIns="0" rIns="0" bIns="0" rtlCol="0"/>
            <a:lstStyle/>
            <a:p>
              <a:endParaRPr/>
            </a:p>
          </p:txBody>
        </p:sp>
        <p:sp>
          <p:nvSpPr>
            <p:cNvPr id="22" name="object 22"/>
            <p:cNvSpPr/>
            <p:nvPr/>
          </p:nvSpPr>
          <p:spPr>
            <a:xfrm>
              <a:off x="5909309" y="3592829"/>
              <a:ext cx="152400" cy="1438275"/>
            </a:xfrm>
            <a:custGeom>
              <a:avLst/>
              <a:gdLst/>
              <a:ahLst/>
              <a:cxnLst/>
              <a:rect l="l" t="t" r="r" b="b"/>
              <a:pathLst>
                <a:path w="152400" h="1438275">
                  <a:moveTo>
                    <a:pt x="76200" y="101600"/>
                  </a:moveTo>
                  <a:lnTo>
                    <a:pt x="50800" y="118533"/>
                  </a:lnTo>
                  <a:lnTo>
                    <a:pt x="50800" y="1438275"/>
                  </a:lnTo>
                  <a:lnTo>
                    <a:pt x="101600" y="1438275"/>
                  </a:lnTo>
                  <a:lnTo>
                    <a:pt x="101600" y="118533"/>
                  </a:lnTo>
                  <a:lnTo>
                    <a:pt x="76200" y="101600"/>
                  </a:lnTo>
                  <a:close/>
                </a:path>
                <a:path w="152400" h="1438275">
                  <a:moveTo>
                    <a:pt x="76200" y="0"/>
                  </a:moveTo>
                  <a:lnTo>
                    <a:pt x="0" y="152400"/>
                  </a:lnTo>
                  <a:lnTo>
                    <a:pt x="50800" y="118533"/>
                  </a:lnTo>
                  <a:lnTo>
                    <a:pt x="50800" y="101600"/>
                  </a:lnTo>
                  <a:lnTo>
                    <a:pt x="127000" y="101600"/>
                  </a:lnTo>
                  <a:lnTo>
                    <a:pt x="76200" y="0"/>
                  </a:lnTo>
                  <a:close/>
                </a:path>
                <a:path w="152400" h="1438275">
                  <a:moveTo>
                    <a:pt x="127000" y="101600"/>
                  </a:moveTo>
                  <a:lnTo>
                    <a:pt x="101600" y="101600"/>
                  </a:lnTo>
                  <a:lnTo>
                    <a:pt x="101600" y="118533"/>
                  </a:lnTo>
                  <a:lnTo>
                    <a:pt x="152400" y="152400"/>
                  </a:lnTo>
                  <a:lnTo>
                    <a:pt x="127000" y="101600"/>
                  </a:lnTo>
                  <a:close/>
                </a:path>
                <a:path w="152400" h="1438275">
                  <a:moveTo>
                    <a:pt x="76200" y="101600"/>
                  </a:moveTo>
                  <a:lnTo>
                    <a:pt x="50800" y="101600"/>
                  </a:lnTo>
                  <a:lnTo>
                    <a:pt x="50800" y="118533"/>
                  </a:lnTo>
                  <a:lnTo>
                    <a:pt x="76200" y="101600"/>
                  </a:lnTo>
                  <a:close/>
                </a:path>
                <a:path w="152400" h="1438275">
                  <a:moveTo>
                    <a:pt x="101600" y="101600"/>
                  </a:moveTo>
                  <a:lnTo>
                    <a:pt x="76200" y="101600"/>
                  </a:lnTo>
                  <a:lnTo>
                    <a:pt x="101600" y="118533"/>
                  </a:lnTo>
                  <a:lnTo>
                    <a:pt x="101600" y="101600"/>
                  </a:lnTo>
                  <a:close/>
                </a:path>
              </a:pathLst>
            </a:custGeom>
            <a:solidFill>
              <a:srgbClr val="FFFFFF"/>
            </a:solidFill>
          </p:spPr>
          <p:txBody>
            <a:bodyPr wrap="square" lIns="0" tIns="0" rIns="0" bIns="0" rtlCol="0"/>
            <a:lstStyle/>
            <a:p>
              <a:endParaRPr/>
            </a:p>
          </p:txBody>
        </p:sp>
      </p:grpSp>
      <p:sp>
        <p:nvSpPr>
          <p:cNvPr id="23" name="object 23"/>
          <p:cNvSpPr txBox="1"/>
          <p:nvPr/>
        </p:nvSpPr>
        <p:spPr>
          <a:xfrm>
            <a:off x="10726928" y="2596388"/>
            <a:ext cx="1186815" cy="391160"/>
          </a:xfrm>
          <a:prstGeom prst="rect">
            <a:avLst/>
          </a:prstGeom>
        </p:spPr>
        <p:txBody>
          <a:bodyPr vert="horz" wrap="square" lIns="0" tIns="12700" rIns="0" bIns="0" rtlCol="0">
            <a:spAutoFit/>
          </a:bodyPr>
          <a:lstStyle/>
          <a:p>
            <a:pPr marL="12700">
              <a:lnSpc>
                <a:spcPct val="100000"/>
              </a:lnSpc>
              <a:spcBef>
                <a:spcPts val="100"/>
              </a:spcBef>
            </a:pPr>
            <a:r>
              <a:rPr sz="2400" b="1" dirty="0">
                <a:solidFill>
                  <a:srgbClr val="FFFFFF"/>
                </a:solidFill>
                <a:latin typeface="Cambria"/>
                <a:cs typeface="Cambria"/>
              </a:rPr>
              <a:t>Lea</a:t>
            </a:r>
            <a:r>
              <a:rPr sz="2400" b="1" spc="-10" dirty="0">
                <a:solidFill>
                  <a:srgbClr val="FFFFFF"/>
                </a:solidFill>
                <a:latin typeface="Cambria"/>
                <a:cs typeface="Cambria"/>
              </a:rPr>
              <a:t>r</a:t>
            </a:r>
            <a:r>
              <a:rPr sz="2400" b="1" dirty="0">
                <a:solidFill>
                  <a:srgbClr val="FFFFFF"/>
                </a:solidFill>
                <a:latin typeface="Cambria"/>
                <a:cs typeface="Cambria"/>
              </a:rPr>
              <a:t>ned</a:t>
            </a:r>
            <a:endParaRPr sz="2400">
              <a:latin typeface="Cambria"/>
              <a:cs typeface="Cambria"/>
            </a:endParaRPr>
          </a:p>
        </p:txBody>
      </p:sp>
      <p:sp>
        <p:nvSpPr>
          <p:cNvPr id="24" name="object 24"/>
          <p:cNvSpPr txBox="1"/>
          <p:nvPr/>
        </p:nvSpPr>
        <p:spPr>
          <a:xfrm>
            <a:off x="8707501" y="3142945"/>
            <a:ext cx="3283585" cy="391795"/>
          </a:xfrm>
          <a:prstGeom prst="rect">
            <a:avLst/>
          </a:prstGeom>
        </p:spPr>
        <p:txBody>
          <a:bodyPr vert="horz" wrap="square" lIns="0" tIns="12700" rIns="0" bIns="0" rtlCol="0">
            <a:spAutoFit/>
          </a:bodyPr>
          <a:lstStyle/>
          <a:p>
            <a:pPr marL="38100">
              <a:lnSpc>
                <a:spcPct val="100000"/>
              </a:lnSpc>
              <a:spcBef>
                <a:spcPts val="100"/>
              </a:spcBef>
              <a:tabLst>
                <a:tab pos="1978660" algn="l"/>
              </a:tabLst>
            </a:pPr>
            <a:r>
              <a:rPr sz="2400" b="1" spc="-5" dirty="0">
                <a:solidFill>
                  <a:srgbClr val="FFFFFF"/>
                </a:solidFill>
                <a:latin typeface="Cambria"/>
                <a:cs typeface="Cambria"/>
              </a:rPr>
              <a:t>the</a:t>
            </a:r>
            <a:r>
              <a:rPr sz="2400" b="1" dirty="0">
                <a:solidFill>
                  <a:srgbClr val="FFFFFF"/>
                </a:solidFill>
                <a:latin typeface="Cambria"/>
                <a:cs typeface="Cambria"/>
              </a:rPr>
              <a:t> </a:t>
            </a:r>
            <a:r>
              <a:rPr sz="2400" b="1" spc="-5" dirty="0">
                <a:solidFill>
                  <a:srgbClr val="FFFFFF"/>
                </a:solidFill>
                <a:latin typeface="Cambria"/>
                <a:cs typeface="Cambria"/>
              </a:rPr>
              <a:t>Learning	</a:t>
            </a:r>
            <a:r>
              <a:rPr sz="3600" b="1" spc="-22" baseline="33564" dirty="0">
                <a:solidFill>
                  <a:srgbClr val="FFFFFF"/>
                </a:solidFill>
                <a:latin typeface="Cambria"/>
                <a:cs typeface="Cambria"/>
              </a:rPr>
              <a:t>Behavior</a:t>
            </a:r>
            <a:endParaRPr sz="3600" baseline="33564">
              <a:latin typeface="Cambria"/>
              <a:cs typeface="Cambria"/>
            </a:endParaRPr>
          </a:p>
        </p:txBody>
      </p:sp>
      <p:sp>
        <p:nvSpPr>
          <p:cNvPr id="25" name="object 25"/>
          <p:cNvSpPr txBox="1"/>
          <p:nvPr/>
        </p:nvSpPr>
        <p:spPr>
          <a:xfrm>
            <a:off x="236016" y="2596388"/>
            <a:ext cx="1334770" cy="756920"/>
          </a:xfrm>
          <a:prstGeom prst="rect">
            <a:avLst/>
          </a:prstGeom>
        </p:spPr>
        <p:txBody>
          <a:bodyPr vert="horz" wrap="square" lIns="0" tIns="12700" rIns="0" bIns="0" rtlCol="0">
            <a:spAutoFit/>
          </a:bodyPr>
          <a:lstStyle/>
          <a:p>
            <a:pPr marL="12700" marR="5080" indent="25400">
              <a:lnSpc>
                <a:spcPct val="100000"/>
              </a:lnSpc>
              <a:spcBef>
                <a:spcPts val="100"/>
              </a:spcBef>
            </a:pPr>
            <a:r>
              <a:rPr sz="2400" b="1" spc="-5" dirty="0">
                <a:solidFill>
                  <a:srgbClr val="FFFFFF"/>
                </a:solidFill>
                <a:latin typeface="Cambria"/>
                <a:cs typeface="Cambria"/>
              </a:rPr>
              <a:t>Learning </a:t>
            </a:r>
            <a:r>
              <a:rPr sz="2400" b="1" spc="-515" dirty="0">
                <a:solidFill>
                  <a:srgbClr val="FFFFFF"/>
                </a:solidFill>
                <a:latin typeface="Cambria"/>
                <a:cs typeface="Cambria"/>
              </a:rPr>
              <a:t> </a:t>
            </a:r>
            <a:r>
              <a:rPr sz="2400" b="1" dirty="0">
                <a:solidFill>
                  <a:srgbClr val="FFFFFF"/>
                </a:solidFill>
                <a:latin typeface="Cambria"/>
                <a:cs typeface="Cambria"/>
              </a:rPr>
              <a:t>In</a:t>
            </a:r>
            <a:r>
              <a:rPr sz="2400" b="1" spc="-35" dirty="0">
                <a:solidFill>
                  <a:srgbClr val="FFFFFF"/>
                </a:solidFill>
                <a:latin typeface="Cambria"/>
                <a:cs typeface="Cambria"/>
              </a:rPr>
              <a:t>t</a:t>
            </a:r>
            <a:r>
              <a:rPr sz="2400" b="1" dirty="0">
                <a:solidFill>
                  <a:srgbClr val="FFFFFF"/>
                </a:solidFill>
                <a:latin typeface="Cambria"/>
                <a:cs typeface="Cambria"/>
              </a:rPr>
              <a:t>ention</a:t>
            </a:r>
            <a:endParaRPr sz="2400">
              <a:latin typeface="Cambria"/>
              <a:cs typeface="Cambria"/>
            </a:endParaRPr>
          </a:p>
        </p:txBody>
      </p:sp>
      <p:sp>
        <p:nvSpPr>
          <p:cNvPr id="26" name="object 26"/>
          <p:cNvSpPr txBox="1"/>
          <p:nvPr/>
        </p:nvSpPr>
        <p:spPr>
          <a:xfrm>
            <a:off x="3459226" y="4202684"/>
            <a:ext cx="2113280" cy="819150"/>
          </a:xfrm>
          <a:prstGeom prst="rect">
            <a:avLst/>
          </a:prstGeom>
        </p:spPr>
        <p:txBody>
          <a:bodyPr vert="horz" wrap="square" lIns="0" tIns="74295" rIns="0" bIns="0" rtlCol="0">
            <a:spAutoFit/>
          </a:bodyPr>
          <a:lstStyle/>
          <a:p>
            <a:pPr marL="12065" marR="5080" indent="1270" algn="ctr">
              <a:lnSpc>
                <a:spcPct val="80000"/>
              </a:lnSpc>
              <a:spcBef>
                <a:spcPts val="585"/>
              </a:spcBef>
            </a:pPr>
            <a:r>
              <a:rPr sz="2000" dirty="0">
                <a:solidFill>
                  <a:srgbClr val="FFFF00"/>
                </a:solidFill>
                <a:latin typeface="Cambria"/>
                <a:cs typeface="Cambria"/>
              </a:rPr>
              <a:t>Call </a:t>
            </a:r>
            <a:r>
              <a:rPr sz="2000" spc="-15" dirty="0">
                <a:solidFill>
                  <a:srgbClr val="FFFF00"/>
                </a:solidFill>
                <a:latin typeface="Cambria"/>
                <a:cs typeface="Cambria"/>
              </a:rPr>
              <a:t>‘mum’ </a:t>
            </a:r>
            <a:r>
              <a:rPr sz="2000" spc="-5" dirty="0">
                <a:solidFill>
                  <a:srgbClr val="FFFF00"/>
                </a:solidFill>
                <a:latin typeface="Cambria"/>
                <a:cs typeface="Cambria"/>
              </a:rPr>
              <a:t>to </a:t>
            </a:r>
            <a:r>
              <a:rPr sz="2000" dirty="0">
                <a:solidFill>
                  <a:srgbClr val="FFFF00"/>
                </a:solidFill>
                <a:latin typeface="Cambria"/>
                <a:cs typeface="Cambria"/>
              </a:rPr>
              <a:t> </a:t>
            </a:r>
            <a:r>
              <a:rPr sz="2000" spc="-10" dirty="0">
                <a:solidFill>
                  <a:srgbClr val="FFFF00"/>
                </a:solidFill>
                <a:latin typeface="Cambria"/>
                <a:cs typeface="Cambria"/>
              </a:rPr>
              <a:t>guarantee</a:t>
            </a:r>
            <a:r>
              <a:rPr sz="2000" spc="-70" dirty="0">
                <a:solidFill>
                  <a:srgbClr val="FFFF00"/>
                </a:solidFill>
                <a:latin typeface="Cambria"/>
                <a:cs typeface="Cambria"/>
              </a:rPr>
              <a:t> </a:t>
            </a:r>
            <a:r>
              <a:rPr sz="2000" spc="-5" dirty="0">
                <a:solidFill>
                  <a:srgbClr val="FFFF00"/>
                </a:solidFill>
                <a:latin typeface="Cambria"/>
                <a:cs typeface="Cambria"/>
              </a:rPr>
              <a:t>food</a:t>
            </a:r>
            <a:r>
              <a:rPr sz="2000" spc="-55" dirty="0">
                <a:solidFill>
                  <a:srgbClr val="FFFF00"/>
                </a:solidFill>
                <a:latin typeface="Cambria"/>
                <a:cs typeface="Cambria"/>
              </a:rPr>
              <a:t> </a:t>
            </a:r>
            <a:r>
              <a:rPr sz="2000" spc="-5" dirty="0">
                <a:solidFill>
                  <a:srgbClr val="FFFF00"/>
                </a:solidFill>
                <a:latin typeface="Cambria"/>
                <a:cs typeface="Cambria"/>
              </a:rPr>
              <a:t>and </a:t>
            </a:r>
            <a:r>
              <a:rPr sz="2000" spc="-425" dirty="0">
                <a:solidFill>
                  <a:srgbClr val="FFFF00"/>
                </a:solidFill>
                <a:latin typeface="Cambria"/>
                <a:cs typeface="Cambria"/>
              </a:rPr>
              <a:t> </a:t>
            </a:r>
            <a:r>
              <a:rPr sz="2000" dirty="0">
                <a:solidFill>
                  <a:srgbClr val="FFFF00"/>
                </a:solidFill>
                <a:latin typeface="Cambria"/>
                <a:cs typeface="Cambria"/>
              </a:rPr>
              <a:t>security</a:t>
            </a:r>
            <a:r>
              <a:rPr sz="2000" spc="-40" dirty="0">
                <a:solidFill>
                  <a:srgbClr val="FFFF00"/>
                </a:solidFill>
                <a:latin typeface="Cambria"/>
                <a:cs typeface="Cambria"/>
              </a:rPr>
              <a:t> </a:t>
            </a:r>
            <a:r>
              <a:rPr sz="2000" spc="-15" dirty="0">
                <a:solidFill>
                  <a:srgbClr val="FFFF00"/>
                </a:solidFill>
                <a:latin typeface="Cambria"/>
                <a:cs typeface="Cambria"/>
              </a:rPr>
              <a:t>forever</a:t>
            </a:r>
            <a:endParaRPr sz="2000">
              <a:latin typeface="Cambria"/>
              <a:cs typeface="Cambria"/>
            </a:endParaRPr>
          </a:p>
        </p:txBody>
      </p:sp>
      <p:sp>
        <p:nvSpPr>
          <p:cNvPr id="27" name="object 27"/>
          <p:cNvSpPr txBox="1"/>
          <p:nvPr/>
        </p:nvSpPr>
        <p:spPr>
          <a:xfrm>
            <a:off x="9482073" y="4314190"/>
            <a:ext cx="1011555" cy="574675"/>
          </a:xfrm>
          <a:prstGeom prst="rect">
            <a:avLst/>
          </a:prstGeom>
        </p:spPr>
        <p:txBody>
          <a:bodyPr vert="horz" wrap="square" lIns="0" tIns="12700" rIns="0" bIns="0" rtlCol="0">
            <a:spAutoFit/>
          </a:bodyPr>
          <a:lstStyle/>
          <a:p>
            <a:pPr marL="47625">
              <a:lnSpc>
                <a:spcPts val="2160"/>
              </a:lnSpc>
              <a:spcBef>
                <a:spcPts val="100"/>
              </a:spcBef>
            </a:pPr>
            <a:r>
              <a:rPr sz="2000" spc="-5" dirty="0">
                <a:solidFill>
                  <a:srgbClr val="FFFF00"/>
                </a:solidFill>
                <a:latin typeface="Cambria"/>
                <a:cs typeface="Cambria"/>
              </a:rPr>
              <a:t>Is</a:t>
            </a:r>
            <a:r>
              <a:rPr sz="2000" spc="-55" dirty="0">
                <a:solidFill>
                  <a:srgbClr val="FFFF00"/>
                </a:solidFill>
                <a:latin typeface="Cambria"/>
                <a:cs typeface="Cambria"/>
              </a:rPr>
              <a:t> </a:t>
            </a:r>
            <a:r>
              <a:rPr sz="2000" spc="-15" dirty="0">
                <a:solidFill>
                  <a:srgbClr val="FFFF00"/>
                </a:solidFill>
                <a:latin typeface="Cambria"/>
                <a:cs typeface="Cambria"/>
              </a:rPr>
              <a:t>‘mum’</a:t>
            </a:r>
            <a:endParaRPr sz="2000">
              <a:latin typeface="Cambria"/>
              <a:cs typeface="Cambria"/>
            </a:endParaRPr>
          </a:p>
          <a:p>
            <a:pPr marL="12700">
              <a:lnSpc>
                <a:spcPts val="2160"/>
              </a:lnSpc>
            </a:pPr>
            <a:r>
              <a:rPr sz="2000" spc="-10" dirty="0">
                <a:solidFill>
                  <a:srgbClr val="FFFF00"/>
                </a:solidFill>
                <a:latin typeface="Cambria"/>
                <a:cs typeface="Cambria"/>
              </a:rPr>
              <a:t>here</a:t>
            </a:r>
            <a:r>
              <a:rPr sz="2000" spc="-85" dirty="0">
                <a:solidFill>
                  <a:srgbClr val="FFFF00"/>
                </a:solidFill>
                <a:latin typeface="Cambria"/>
                <a:cs typeface="Cambria"/>
              </a:rPr>
              <a:t> </a:t>
            </a:r>
            <a:r>
              <a:rPr sz="2000" spc="-10" dirty="0">
                <a:solidFill>
                  <a:srgbClr val="FFFF00"/>
                </a:solidFill>
                <a:latin typeface="Cambria"/>
                <a:cs typeface="Cambria"/>
              </a:rPr>
              <a:t>yet?</a:t>
            </a:r>
            <a:endParaRPr sz="2000">
              <a:latin typeface="Cambria"/>
              <a:cs typeface="Cambria"/>
            </a:endParaRPr>
          </a:p>
        </p:txBody>
      </p:sp>
      <p:sp>
        <p:nvSpPr>
          <p:cNvPr id="28" name="object 28"/>
          <p:cNvSpPr txBox="1"/>
          <p:nvPr/>
        </p:nvSpPr>
        <p:spPr>
          <a:xfrm>
            <a:off x="6204330" y="1847214"/>
            <a:ext cx="2499995" cy="2551430"/>
          </a:xfrm>
          <a:prstGeom prst="rect">
            <a:avLst/>
          </a:prstGeom>
        </p:spPr>
        <p:txBody>
          <a:bodyPr vert="horz" wrap="square" lIns="0" tIns="71755" rIns="0" bIns="0" rtlCol="0">
            <a:spAutoFit/>
          </a:bodyPr>
          <a:lstStyle/>
          <a:p>
            <a:pPr marL="12065" marR="5080" indent="-1905" algn="ctr">
              <a:lnSpc>
                <a:spcPts val="1920"/>
              </a:lnSpc>
              <a:spcBef>
                <a:spcPts val="565"/>
              </a:spcBef>
            </a:pPr>
            <a:r>
              <a:rPr sz="2000" spc="-5" dirty="0">
                <a:solidFill>
                  <a:srgbClr val="FFFF00"/>
                </a:solidFill>
                <a:latin typeface="Cambria"/>
                <a:cs typeface="Cambria"/>
              </a:rPr>
              <a:t>Air </a:t>
            </a:r>
            <a:r>
              <a:rPr sz="2000" spc="-10" dirty="0">
                <a:solidFill>
                  <a:srgbClr val="FFFF00"/>
                </a:solidFill>
                <a:latin typeface="Cambria"/>
                <a:cs typeface="Cambria"/>
              </a:rPr>
              <a:t>pressure </a:t>
            </a:r>
            <a:r>
              <a:rPr sz="2000" spc="-5" dirty="0">
                <a:solidFill>
                  <a:srgbClr val="FFFF00"/>
                </a:solidFill>
                <a:latin typeface="Cambria"/>
                <a:cs typeface="Cambria"/>
              </a:rPr>
              <a:t>from </a:t>
            </a:r>
            <a:r>
              <a:rPr sz="2000" dirty="0">
                <a:solidFill>
                  <a:srgbClr val="FFFF00"/>
                </a:solidFill>
                <a:latin typeface="Cambria"/>
                <a:cs typeface="Cambria"/>
              </a:rPr>
              <a:t> </a:t>
            </a:r>
            <a:r>
              <a:rPr sz="2000" spc="-5" dirty="0">
                <a:solidFill>
                  <a:srgbClr val="FFFF00"/>
                </a:solidFill>
                <a:latin typeface="Cambria"/>
                <a:cs typeface="Cambria"/>
              </a:rPr>
              <a:t>lungs, </a:t>
            </a:r>
            <a:r>
              <a:rPr sz="2000" dirty="0">
                <a:solidFill>
                  <a:srgbClr val="FFFF00"/>
                </a:solidFill>
                <a:latin typeface="Cambria"/>
                <a:cs typeface="Cambria"/>
              </a:rPr>
              <a:t>shape of </a:t>
            </a:r>
            <a:r>
              <a:rPr sz="2000" spc="-5" dirty="0">
                <a:solidFill>
                  <a:srgbClr val="FFFF00"/>
                </a:solidFill>
                <a:latin typeface="Cambria"/>
                <a:cs typeface="Cambria"/>
              </a:rPr>
              <a:t>teeth, </a:t>
            </a:r>
            <a:r>
              <a:rPr sz="2000" dirty="0">
                <a:solidFill>
                  <a:srgbClr val="FFFF00"/>
                </a:solidFill>
                <a:latin typeface="Cambria"/>
                <a:cs typeface="Cambria"/>
              </a:rPr>
              <a:t> </a:t>
            </a:r>
            <a:r>
              <a:rPr sz="2000" spc="-5" dirty="0">
                <a:solidFill>
                  <a:srgbClr val="FFFF00"/>
                </a:solidFill>
                <a:latin typeface="Cambria"/>
                <a:cs typeface="Cambria"/>
              </a:rPr>
              <a:t>mouth,</a:t>
            </a:r>
            <a:r>
              <a:rPr sz="2000" spc="-65" dirty="0">
                <a:solidFill>
                  <a:srgbClr val="FFFF00"/>
                </a:solidFill>
                <a:latin typeface="Cambria"/>
                <a:cs typeface="Cambria"/>
              </a:rPr>
              <a:t> </a:t>
            </a:r>
            <a:r>
              <a:rPr sz="2000" dirty="0">
                <a:solidFill>
                  <a:srgbClr val="FFFF00"/>
                </a:solidFill>
                <a:latin typeface="Cambria"/>
                <a:cs typeface="Cambria"/>
              </a:rPr>
              <a:t>tongue</a:t>
            </a:r>
            <a:r>
              <a:rPr sz="2000" spc="-60" dirty="0">
                <a:solidFill>
                  <a:srgbClr val="FFFF00"/>
                </a:solidFill>
                <a:latin typeface="Cambria"/>
                <a:cs typeface="Cambria"/>
              </a:rPr>
              <a:t> </a:t>
            </a:r>
            <a:r>
              <a:rPr sz="2000" dirty="0">
                <a:solidFill>
                  <a:srgbClr val="FFFF00"/>
                </a:solidFill>
                <a:latin typeface="Cambria"/>
                <a:cs typeface="Cambria"/>
              </a:rPr>
              <a:t>and</a:t>
            </a:r>
            <a:r>
              <a:rPr sz="2000" spc="-40" dirty="0">
                <a:solidFill>
                  <a:srgbClr val="FFFF00"/>
                </a:solidFill>
                <a:latin typeface="Cambria"/>
                <a:cs typeface="Cambria"/>
              </a:rPr>
              <a:t> </a:t>
            </a:r>
            <a:r>
              <a:rPr sz="2000" spc="-5" dirty="0">
                <a:solidFill>
                  <a:srgbClr val="FFFF00"/>
                </a:solidFill>
                <a:latin typeface="Cambria"/>
                <a:cs typeface="Cambria"/>
              </a:rPr>
              <a:t>lips</a:t>
            </a:r>
            <a:endParaRPr sz="2000">
              <a:latin typeface="Cambria"/>
              <a:cs typeface="Cambria"/>
            </a:endParaRPr>
          </a:p>
          <a:p>
            <a:pPr marL="415925" marR="452120" indent="-2540" algn="ctr">
              <a:lnSpc>
                <a:spcPct val="100000"/>
              </a:lnSpc>
              <a:spcBef>
                <a:spcPts val="1040"/>
              </a:spcBef>
            </a:pPr>
            <a:r>
              <a:rPr sz="2400" b="1" spc="-5" dirty="0">
                <a:solidFill>
                  <a:srgbClr val="FFFFFF"/>
                </a:solidFill>
                <a:latin typeface="Cambria"/>
                <a:cs typeface="Cambria"/>
              </a:rPr>
              <a:t>Modify </a:t>
            </a:r>
            <a:r>
              <a:rPr sz="2400" b="1" spc="-10" dirty="0">
                <a:solidFill>
                  <a:srgbClr val="FFFFFF"/>
                </a:solidFill>
                <a:latin typeface="Cambria"/>
                <a:cs typeface="Cambria"/>
              </a:rPr>
              <a:t>the </a:t>
            </a:r>
            <a:r>
              <a:rPr sz="2400" b="1" spc="-5" dirty="0">
                <a:solidFill>
                  <a:srgbClr val="FFFFFF"/>
                </a:solidFill>
                <a:latin typeface="Cambria"/>
                <a:cs typeface="Cambria"/>
              </a:rPr>
              <a:t> Learning </a:t>
            </a:r>
            <a:r>
              <a:rPr sz="2400" b="1" dirty="0">
                <a:solidFill>
                  <a:srgbClr val="FFFFFF"/>
                </a:solidFill>
                <a:latin typeface="Cambria"/>
                <a:cs typeface="Cambria"/>
              </a:rPr>
              <a:t> </a:t>
            </a:r>
            <a:r>
              <a:rPr sz="2400" b="1" spc="-60" dirty="0">
                <a:solidFill>
                  <a:srgbClr val="FFFFFF"/>
                </a:solidFill>
                <a:latin typeface="Cambria"/>
                <a:cs typeface="Cambria"/>
              </a:rPr>
              <a:t>P</a:t>
            </a:r>
            <a:r>
              <a:rPr sz="2400" b="1" spc="-5" dirty="0">
                <a:solidFill>
                  <a:srgbClr val="FFFFFF"/>
                </a:solidFill>
                <a:latin typeface="Cambria"/>
                <a:cs typeface="Cambria"/>
              </a:rPr>
              <a:t>a</a:t>
            </a:r>
            <a:r>
              <a:rPr sz="2400" b="1" spc="-40" dirty="0">
                <a:solidFill>
                  <a:srgbClr val="FFFFFF"/>
                </a:solidFill>
                <a:latin typeface="Cambria"/>
                <a:cs typeface="Cambria"/>
              </a:rPr>
              <a:t>r</a:t>
            </a:r>
            <a:r>
              <a:rPr sz="2400" b="1" spc="-5" dirty="0">
                <a:solidFill>
                  <a:srgbClr val="FFFFFF"/>
                </a:solidFill>
                <a:latin typeface="Cambria"/>
                <a:cs typeface="Cambria"/>
              </a:rPr>
              <a:t>ame</a:t>
            </a:r>
            <a:r>
              <a:rPr sz="2400" b="1" spc="-40" dirty="0">
                <a:solidFill>
                  <a:srgbClr val="FFFFFF"/>
                </a:solidFill>
                <a:latin typeface="Cambria"/>
                <a:cs typeface="Cambria"/>
              </a:rPr>
              <a:t>t</a:t>
            </a:r>
            <a:r>
              <a:rPr sz="2400" b="1" dirty="0">
                <a:solidFill>
                  <a:srgbClr val="FFFFFF"/>
                </a:solidFill>
                <a:latin typeface="Cambria"/>
                <a:cs typeface="Cambria"/>
              </a:rPr>
              <a:t>ers</a:t>
            </a:r>
            <a:endParaRPr sz="2400">
              <a:latin typeface="Cambria"/>
              <a:cs typeface="Cambria"/>
            </a:endParaRPr>
          </a:p>
          <a:p>
            <a:pPr marL="296545">
              <a:lnSpc>
                <a:spcPct val="100000"/>
              </a:lnSpc>
              <a:spcBef>
                <a:spcPts val="1580"/>
              </a:spcBef>
            </a:pPr>
            <a:r>
              <a:rPr sz="2000" dirty="0">
                <a:solidFill>
                  <a:srgbClr val="FFFF00"/>
                </a:solidFill>
                <a:latin typeface="Cambria"/>
                <a:cs typeface="Cambria"/>
              </a:rPr>
              <a:t>Just</a:t>
            </a:r>
            <a:endParaRPr sz="2000">
              <a:latin typeface="Cambria"/>
              <a:cs typeface="Cambria"/>
            </a:endParaRPr>
          </a:p>
        </p:txBody>
      </p:sp>
      <p:sp>
        <p:nvSpPr>
          <p:cNvPr id="29" name="object 29"/>
          <p:cNvSpPr txBox="1"/>
          <p:nvPr/>
        </p:nvSpPr>
        <p:spPr>
          <a:xfrm>
            <a:off x="6135115" y="4311522"/>
            <a:ext cx="1148080" cy="574675"/>
          </a:xfrm>
          <a:prstGeom prst="rect">
            <a:avLst/>
          </a:prstGeom>
        </p:spPr>
        <p:txBody>
          <a:bodyPr vert="horz" wrap="square" lIns="0" tIns="74295" rIns="0" bIns="0" rtlCol="0">
            <a:spAutoFit/>
          </a:bodyPr>
          <a:lstStyle/>
          <a:p>
            <a:pPr marL="67310" marR="5080" indent="-55244">
              <a:lnSpc>
                <a:spcPct val="80000"/>
              </a:lnSpc>
              <a:spcBef>
                <a:spcPts val="585"/>
              </a:spcBef>
            </a:pPr>
            <a:r>
              <a:rPr sz="2000" dirty="0">
                <a:solidFill>
                  <a:srgbClr val="FFFF00"/>
                </a:solidFill>
                <a:latin typeface="Cambria"/>
                <a:cs typeface="Cambria"/>
              </a:rPr>
              <a:t>sc</a:t>
            </a:r>
            <a:r>
              <a:rPr sz="2000" spc="-30" dirty="0">
                <a:solidFill>
                  <a:srgbClr val="FFFF00"/>
                </a:solidFill>
                <a:latin typeface="Cambria"/>
                <a:cs typeface="Cambria"/>
              </a:rPr>
              <a:t>r</a:t>
            </a:r>
            <a:r>
              <a:rPr sz="2000" dirty="0">
                <a:solidFill>
                  <a:srgbClr val="FFFF00"/>
                </a:solidFill>
                <a:latin typeface="Cambria"/>
                <a:cs typeface="Cambria"/>
              </a:rPr>
              <a:t>eami</a:t>
            </a:r>
            <a:r>
              <a:rPr sz="2000" spc="-10" dirty="0">
                <a:solidFill>
                  <a:srgbClr val="FFFF00"/>
                </a:solidFill>
                <a:latin typeface="Cambria"/>
                <a:cs typeface="Cambria"/>
              </a:rPr>
              <a:t>n</a:t>
            </a:r>
            <a:r>
              <a:rPr sz="2000" dirty="0">
                <a:solidFill>
                  <a:srgbClr val="FFFF00"/>
                </a:solidFill>
                <a:latin typeface="Cambria"/>
                <a:cs typeface="Cambria"/>
              </a:rPr>
              <a:t>g  is</a:t>
            </a:r>
            <a:r>
              <a:rPr sz="2000" spc="-45" dirty="0">
                <a:solidFill>
                  <a:srgbClr val="FFFF00"/>
                </a:solidFill>
                <a:latin typeface="Cambria"/>
                <a:cs typeface="Cambria"/>
              </a:rPr>
              <a:t> </a:t>
            </a:r>
            <a:r>
              <a:rPr sz="2000" spc="-5" dirty="0">
                <a:solidFill>
                  <a:srgbClr val="FFFF00"/>
                </a:solidFill>
                <a:latin typeface="Cambria"/>
                <a:cs typeface="Cambria"/>
              </a:rPr>
              <a:t>no</a:t>
            </a:r>
            <a:r>
              <a:rPr sz="2000" spc="-35" dirty="0">
                <a:solidFill>
                  <a:srgbClr val="FFFF00"/>
                </a:solidFill>
                <a:latin typeface="Cambria"/>
                <a:cs typeface="Cambria"/>
              </a:rPr>
              <a:t> </a:t>
            </a:r>
            <a:r>
              <a:rPr sz="2000" spc="-5" dirty="0">
                <a:solidFill>
                  <a:srgbClr val="FFFF00"/>
                </a:solidFill>
                <a:latin typeface="Cambria"/>
                <a:cs typeface="Cambria"/>
              </a:rPr>
              <a:t>use!</a:t>
            </a:r>
            <a:endParaRPr sz="2000">
              <a:latin typeface="Cambria"/>
              <a:cs typeface="Cambria"/>
            </a:endParaRPr>
          </a:p>
        </p:txBody>
      </p:sp>
      <p:sp>
        <p:nvSpPr>
          <p:cNvPr id="31" name="object 31"/>
          <p:cNvSpPr txBox="1"/>
          <p:nvPr/>
        </p:nvSpPr>
        <p:spPr>
          <a:xfrm>
            <a:off x="2825623" y="1815464"/>
            <a:ext cx="1129030" cy="513715"/>
          </a:xfrm>
          <a:prstGeom prst="rect">
            <a:avLst/>
          </a:prstGeom>
        </p:spPr>
        <p:txBody>
          <a:bodyPr vert="horz" wrap="square" lIns="0" tIns="13335" rIns="0" bIns="0" rtlCol="0">
            <a:spAutoFit/>
          </a:bodyPr>
          <a:lstStyle/>
          <a:p>
            <a:pPr marL="15240" marR="7620" indent="13335">
              <a:lnSpc>
                <a:spcPct val="100000"/>
              </a:lnSpc>
              <a:spcBef>
                <a:spcPts val="105"/>
              </a:spcBef>
            </a:pPr>
            <a:r>
              <a:rPr sz="800" u="sng" spc="-5" dirty="0">
                <a:solidFill>
                  <a:srgbClr val="FFFFFF"/>
                </a:solidFill>
                <a:uFill>
                  <a:solidFill>
                    <a:srgbClr val="FFFFFF"/>
                  </a:solidFill>
                </a:uFill>
                <a:latin typeface="Cambria"/>
                <a:cs typeface="Cambria"/>
                <a:hlinkClick r:id="rId10"/>
              </a:rPr>
              <a:t>https://www.facebook.c </a:t>
            </a:r>
            <a:r>
              <a:rPr sz="800" dirty="0">
                <a:solidFill>
                  <a:srgbClr val="FFFFFF"/>
                </a:solidFill>
                <a:latin typeface="Cambria"/>
                <a:cs typeface="Cambria"/>
                <a:hlinkClick r:id="rId10"/>
              </a:rPr>
              <a:t> </a:t>
            </a:r>
            <a:r>
              <a:rPr sz="800" u="sng" spc="-5" dirty="0">
                <a:solidFill>
                  <a:srgbClr val="FFFFFF"/>
                </a:solidFill>
                <a:uFill>
                  <a:solidFill>
                    <a:srgbClr val="FFFFFF"/>
                  </a:solidFill>
                </a:uFill>
                <a:latin typeface="Cambria"/>
                <a:cs typeface="Cambria"/>
                <a:hlinkClick r:id="rId10"/>
              </a:rPr>
              <a:t>om/permalink.php?story</a:t>
            </a:r>
            <a:endParaRPr sz="800" dirty="0">
              <a:latin typeface="Cambria"/>
              <a:cs typeface="Cambria"/>
            </a:endParaRPr>
          </a:p>
          <a:p>
            <a:pPr marL="40005" marR="5080" indent="-27940">
              <a:lnSpc>
                <a:spcPct val="100000"/>
              </a:lnSpc>
            </a:pPr>
            <a:r>
              <a:rPr sz="800" u="sng" dirty="0">
                <a:solidFill>
                  <a:srgbClr val="FFFFFF"/>
                </a:solidFill>
                <a:uFill>
                  <a:solidFill>
                    <a:srgbClr val="FFFFFF"/>
                  </a:solidFill>
                </a:uFill>
                <a:latin typeface="Cambria"/>
                <a:cs typeface="Cambria"/>
                <a:hlinkClick r:id="rId10"/>
              </a:rPr>
              <a:t>_fb</a:t>
            </a:r>
            <a:r>
              <a:rPr sz="800" u="sng" spc="5" dirty="0">
                <a:solidFill>
                  <a:srgbClr val="FFFFFF"/>
                </a:solidFill>
                <a:uFill>
                  <a:solidFill>
                    <a:srgbClr val="FFFFFF"/>
                  </a:solidFill>
                </a:uFill>
                <a:latin typeface="Cambria"/>
                <a:cs typeface="Cambria"/>
                <a:hlinkClick r:id="rId10"/>
              </a:rPr>
              <a:t>i</a:t>
            </a:r>
            <a:r>
              <a:rPr sz="800" u="sng" dirty="0">
                <a:solidFill>
                  <a:srgbClr val="FFFFFF"/>
                </a:solidFill>
                <a:uFill>
                  <a:solidFill>
                    <a:srgbClr val="FFFFFF"/>
                  </a:solidFill>
                </a:uFill>
                <a:latin typeface="Cambria"/>
                <a:cs typeface="Cambria"/>
                <a:hlinkClick r:id="rId10"/>
              </a:rPr>
              <a:t>d</a:t>
            </a:r>
            <a:r>
              <a:rPr sz="800" u="sng" spc="-5" dirty="0">
                <a:solidFill>
                  <a:srgbClr val="FFFFFF"/>
                </a:solidFill>
                <a:uFill>
                  <a:solidFill>
                    <a:srgbClr val="FFFFFF"/>
                  </a:solidFill>
                </a:uFill>
                <a:latin typeface="Cambria"/>
                <a:cs typeface="Cambria"/>
                <a:hlinkClick r:id="rId10"/>
              </a:rPr>
              <a:t>=</a:t>
            </a:r>
            <a:r>
              <a:rPr sz="800" u="sng" dirty="0">
                <a:solidFill>
                  <a:srgbClr val="FFFFFF"/>
                </a:solidFill>
                <a:uFill>
                  <a:solidFill>
                    <a:srgbClr val="FFFFFF"/>
                  </a:solidFill>
                </a:uFill>
                <a:latin typeface="Cambria"/>
                <a:cs typeface="Cambria"/>
                <a:hlinkClick r:id="rId10"/>
              </a:rPr>
              <a:t>2</a:t>
            </a:r>
            <a:r>
              <a:rPr sz="800" u="sng" spc="-5" dirty="0">
                <a:solidFill>
                  <a:srgbClr val="FFFFFF"/>
                </a:solidFill>
                <a:uFill>
                  <a:solidFill>
                    <a:srgbClr val="FFFFFF"/>
                  </a:solidFill>
                </a:uFill>
                <a:latin typeface="Cambria"/>
                <a:cs typeface="Cambria"/>
                <a:hlinkClick r:id="rId10"/>
              </a:rPr>
              <a:t>5</a:t>
            </a:r>
            <a:r>
              <a:rPr sz="800" u="sng" dirty="0">
                <a:solidFill>
                  <a:srgbClr val="FFFFFF"/>
                </a:solidFill>
                <a:uFill>
                  <a:solidFill>
                    <a:srgbClr val="FFFFFF"/>
                  </a:solidFill>
                </a:uFill>
                <a:latin typeface="Cambria"/>
                <a:cs typeface="Cambria"/>
                <a:hlinkClick r:id="rId10"/>
              </a:rPr>
              <a:t>7</a:t>
            </a:r>
            <a:r>
              <a:rPr sz="800" u="sng" spc="-5" dirty="0">
                <a:solidFill>
                  <a:srgbClr val="FFFFFF"/>
                </a:solidFill>
                <a:uFill>
                  <a:solidFill>
                    <a:srgbClr val="FFFFFF"/>
                  </a:solidFill>
                </a:uFill>
                <a:latin typeface="Cambria"/>
                <a:cs typeface="Cambria"/>
                <a:hlinkClick r:id="rId10"/>
              </a:rPr>
              <a:t>8</a:t>
            </a:r>
            <a:r>
              <a:rPr sz="800" u="sng" spc="-15" dirty="0">
                <a:solidFill>
                  <a:srgbClr val="FFFFFF"/>
                </a:solidFill>
                <a:uFill>
                  <a:solidFill>
                    <a:srgbClr val="FFFFFF"/>
                  </a:solidFill>
                </a:uFill>
                <a:latin typeface="Cambria"/>
                <a:cs typeface="Cambria"/>
                <a:hlinkClick r:id="rId10"/>
              </a:rPr>
              <a:t>2</a:t>
            </a:r>
            <a:r>
              <a:rPr sz="800" u="sng" dirty="0">
                <a:solidFill>
                  <a:srgbClr val="FFFFFF"/>
                </a:solidFill>
                <a:uFill>
                  <a:solidFill>
                    <a:srgbClr val="FFFFFF"/>
                  </a:solidFill>
                </a:uFill>
                <a:latin typeface="Cambria"/>
                <a:cs typeface="Cambria"/>
                <a:hlinkClick r:id="rId10"/>
              </a:rPr>
              <a:t>9</a:t>
            </a:r>
            <a:r>
              <a:rPr sz="800" u="sng" spc="-15" dirty="0">
                <a:solidFill>
                  <a:srgbClr val="FFFFFF"/>
                </a:solidFill>
                <a:uFill>
                  <a:solidFill>
                    <a:srgbClr val="FFFFFF"/>
                  </a:solidFill>
                </a:uFill>
                <a:latin typeface="Cambria"/>
                <a:cs typeface="Cambria"/>
                <a:hlinkClick r:id="rId10"/>
              </a:rPr>
              <a:t>8</a:t>
            </a:r>
            <a:r>
              <a:rPr sz="800" u="sng" dirty="0">
                <a:solidFill>
                  <a:srgbClr val="FFFFFF"/>
                </a:solidFill>
                <a:uFill>
                  <a:solidFill>
                    <a:srgbClr val="FFFFFF"/>
                  </a:solidFill>
                </a:uFill>
                <a:latin typeface="Cambria"/>
                <a:cs typeface="Cambria"/>
                <a:hlinkClick r:id="rId10"/>
              </a:rPr>
              <a:t>8</a:t>
            </a:r>
            <a:r>
              <a:rPr sz="800" u="sng" spc="-15" dirty="0">
                <a:solidFill>
                  <a:srgbClr val="FFFFFF"/>
                </a:solidFill>
                <a:uFill>
                  <a:solidFill>
                    <a:srgbClr val="FFFFFF"/>
                  </a:solidFill>
                </a:uFill>
                <a:latin typeface="Cambria"/>
                <a:cs typeface="Cambria"/>
                <a:hlinkClick r:id="rId10"/>
              </a:rPr>
              <a:t>9</a:t>
            </a:r>
            <a:r>
              <a:rPr sz="800" u="sng" dirty="0">
                <a:solidFill>
                  <a:srgbClr val="FFFFFF"/>
                </a:solidFill>
                <a:uFill>
                  <a:solidFill>
                    <a:srgbClr val="FFFFFF"/>
                  </a:solidFill>
                </a:uFill>
                <a:latin typeface="Cambria"/>
                <a:cs typeface="Cambria"/>
                <a:hlinkClick r:id="rId10"/>
              </a:rPr>
              <a:t>6</a:t>
            </a:r>
            <a:r>
              <a:rPr sz="800" u="sng" spc="-15" dirty="0">
                <a:solidFill>
                  <a:srgbClr val="FFFFFF"/>
                </a:solidFill>
                <a:uFill>
                  <a:solidFill>
                    <a:srgbClr val="FFFFFF"/>
                  </a:solidFill>
                </a:uFill>
                <a:latin typeface="Cambria"/>
                <a:cs typeface="Cambria"/>
                <a:hlinkClick r:id="rId10"/>
              </a:rPr>
              <a:t>86</a:t>
            </a:r>
            <a:r>
              <a:rPr sz="800" u="sng" dirty="0">
                <a:solidFill>
                  <a:srgbClr val="FFFFFF"/>
                </a:solidFill>
                <a:uFill>
                  <a:solidFill>
                    <a:srgbClr val="FFFFFF"/>
                  </a:solidFill>
                </a:uFill>
                <a:latin typeface="Cambria"/>
                <a:cs typeface="Cambria"/>
                <a:hlinkClick r:id="rId10"/>
              </a:rPr>
              <a:t>0</a:t>
            </a:r>
            <a:r>
              <a:rPr sz="800" u="sng" spc="-15" dirty="0">
                <a:solidFill>
                  <a:srgbClr val="FFFFFF"/>
                </a:solidFill>
                <a:uFill>
                  <a:solidFill>
                    <a:srgbClr val="FFFFFF"/>
                  </a:solidFill>
                </a:uFill>
                <a:latin typeface="Cambria"/>
                <a:cs typeface="Cambria"/>
                <a:hlinkClick r:id="rId10"/>
              </a:rPr>
              <a:t>3</a:t>
            </a:r>
            <a:r>
              <a:rPr sz="800" u="sng" dirty="0">
                <a:solidFill>
                  <a:srgbClr val="FFFFFF"/>
                </a:solidFill>
                <a:uFill>
                  <a:solidFill>
                    <a:srgbClr val="FFFFFF"/>
                  </a:solidFill>
                </a:uFill>
                <a:latin typeface="Cambria"/>
                <a:cs typeface="Cambria"/>
                <a:hlinkClick r:id="rId10"/>
              </a:rPr>
              <a:t>9 </a:t>
            </a:r>
            <a:r>
              <a:rPr sz="800" dirty="0">
                <a:solidFill>
                  <a:srgbClr val="FFFFFF"/>
                </a:solidFill>
                <a:latin typeface="Cambria"/>
                <a:cs typeface="Cambria"/>
                <a:hlinkClick r:id="rId10"/>
              </a:rPr>
              <a:t> </a:t>
            </a:r>
            <a:r>
              <a:rPr sz="800" u="sng" spc="-5" dirty="0">
                <a:solidFill>
                  <a:srgbClr val="FFFFFF"/>
                </a:solidFill>
                <a:uFill>
                  <a:solidFill>
                    <a:srgbClr val="FFFFFF"/>
                  </a:solidFill>
                </a:uFill>
                <a:latin typeface="Cambria"/>
                <a:cs typeface="Cambria"/>
                <a:hlinkClick r:id="rId10"/>
              </a:rPr>
              <a:t>&amp;id=100063770887871</a:t>
            </a:r>
            <a:endParaRPr sz="800" dirty="0">
              <a:latin typeface="Cambria"/>
              <a:cs typeface="Cambria"/>
            </a:endParaRPr>
          </a:p>
        </p:txBody>
      </p:sp>
      <p:sp>
        <p:nvSpPr>
          <p:cNvPr id="32" name="object 32"/>
          <p:cNvSpPr txBox="1"/>
          <p:nvPr/>
        </p:nvSpPr>
        <p:spPr>
          <a:xfrm>
            <a:off x="-1727" y="5767527"/>
            <a:ext cx="11533505" cy="782778"/>
          </a:xfrm>
          <a:prstGeom prst="rect">
            <a:avLst/>
          </a:prstGeom>
        </p:spPr>
        <p:txBody>
          <a:bodyPr vert="horz" wrap="square" lIns="0" tIns="100965" rIns="0" bIns="0" rtlCol="0">
            <a:spAutoFit/>
          </a:bodyPr>
          <a:lstStyle/>
          <a:p>
            <a:pPr marL="2280285" marR="5080" indent="-2058035">
              <a:lnSpc>
                <a:spcPct val="79100"/>
              </a:lnSpc>
              <a:spcBef>
                <a:spcPts val="795"/>
              </a:spcBef>
            </a:pPr>
            <a:r>
              <a:rPr lang="tr-TR" sz="2800" spc="-5" dirty="0">
                <a:solidFill>
                  <a:srgbClr val="FFFF00"/>
                </a:solidFill>
                <a:latin typeface="Cambria"/>
                <a:cs typeface="Cambria"/>
              </a:rPr>
              <a:t>Vaka Çalışması: Yeni doğmuş bir bebek konuşmaya niyetlidir ve denemeler ve öğrenme süreci sonsuza kadar devam eder.</a:t>
            </a:r>
            <a:endParaRPr sz="1000" dirty="0">
              <a:latin typeface="Cambria"/>
              <a:cs typeface="Cambria"/>
            </a:endParaRPr>
          </a:p>
        </p:txBody>
      </p:sp>
      <p:sp>
        <p:nvSpPr>
          <p:cNvPr id="33" name="object 33"/>
          <p:cNvSpPr txBox="1"/>
          <p:nvPr/>
        </p:nvSpPr>
        <p:spPr>
          <a:xfrm>
            <a:off x="11078718" y="1712468"/>
            <a:ext cx="907415" cy="391795"/>
          </a:xfrm>
          <a:prstGeom prst="rect">
            <a:avLst/>
          </a:prstGeom>
        </p:spPr>
        <p:txBody>
          <a:bodyPr vert="horz" wrap="square" lIns="0" tIns="13335" rIns="0" bIns="0" rtlCol="0">
            <a:spAutoFit/>
          </a:bodyPr>
          <a:lstStyle/>
          <a:p>
            <a:pPr marL="12700" marR="5080" indent="635" algn="ctr">
              <a:lnSpc>
                <a:spcPct val="100000"/>
              </a:lnSpc>
              <a:spcBef>
                <a:spcPts val="105"/>
              </a:spcBef>
            </a:pPr>
            <a:r>
              <a:rPr sz="800" u="sng" spc="-5" dirty="0">
                <a:solidFill>
                  <a:srgbClr val="FFFFFF"/>
                </a:solidFill>
                <a:uFill>
                  <a:solidFill>
                    <a:srgbClr val="FFFFFF"/>
                  </a:solidFill>
                </a:uFill>
                <a:latin typeface="Calibri"/>
                <a:cs typeface="Calibri"/>
                <a:hlinkClick r:id="rId11"/>
              </a:rPr>
              <a:t>https://www.youtub </a:t>
            </a:r>
            <a:r>
              <a:rPr sz="800" dirty="0">
                <a:solidFill>
                  <a:srgbClr val="FFFFFF"/>
                </a:solidFill>
                <a:latin typeface="Calibri"/>
                <a:cs typeface="Calibri"/>
                <a:hlinkClick r:id="rId11"/>
              </a:rPr>
              <a:t> </a:t>
            </a:r>
            <a:r>
              <a:rPr sz="800" u="sng" spc="-5" dirty="0">
                <a:solidFill>
                  <a:srgbClr val="FFFFFF"/>
                </a:solidFill>
                <a:uFill>
                  <a:solidFill>
                    <a:srgbClr val="FFFFFF"/>
                  </a:solidFill>
                </a:uFill>
                <a:latin typeface="Calibri"/>
                <a:cs typeface="Calibri"/>
                <a:hlinkClick r:id="rId11"/>
              </a:rPr>
              <a:t>e.co</a:t>
            </a:r>
            <a:r>
              <a:rPr sz="800" u="sng" spc="5" dirty="0">
                <a:solidFill>
                  <a:srgbClr val="FFFFFF"/>
                </a:solidFill>
                <a:uFill>
                  <a:solidFill>
                    <a:srgbClr val="FFFFFF"/>
                  </a:solidFill>
                </a:uFill>
                <a:latin typeface="Calibri"/>
                <a:cs typeface="Calibri"/>
                <a:hlinkClick r:id="rId11"/>
              </a:rPr>
              <a:t>m</a:t>
            </a:r>
            <a:r>
              <a:rPr sz="800" u="sng" spc="-5" dirty="0">
                <a:solidFill>
                  <a:srgbClr val="FFFFFF"/>
                </a:solidFill>
                <a:uFill>
                  <a:solidFill>
                    <a:srgbClr val="FFFFFF"/>
                  </a:solidFill>
                </a:uFill>
                <a:latin typeface="Calibri"/>
                <a:cs typeface="Calibri"/>
                <a:hlinkClick r:id="rId11"/>
              </a:rPr>
              <a:t>/</a:t>
            </a:r>
            <a:r>
              <a:rPr sz="800" u="sng" dirty="0">
                <a:solidFill>
                  <a:srgbClr val="FFFFFF"/>
                </a:solidFill>
                <a:uFill>
                  <a:solidFill>
                    <a:srgbClr val="FFFFFF"/>
                  </a:solidFill>
                </a:uFill>
                <a:latin typeface="Calibri"/>
                <a:cs typeface="Calibri"/>
                <a:hlinkClick r:id="rId11"/>
              </a:rPr>
              <a:t>wa</a:t>
            </a:r>
            <a:r>
              <a:rPr sz="800" u="sng" spc="-10" dirty="0">
                <a:solidFill>
                  <a:srgbClr val="FFFFFF"/>
                </a:solidFill>
                <a:uFill>
                  <a:solidFill>
                    <a:srgbClr val="FFFFFF"/>
                  </a:solidFill>
                </a:uFill>
                <a:latin typeface="Calibri"/>
                <a:cs typeface="Calibri"/>
                <a:hlinkClick r:id="rId11"/>
              </a:rPr>
              <a:t>t</a:t>
            </a:r>
            <a:r>
              <a:rPr sz="800" u="sng" spc="-5" dirty="0">
                <a:solidFill>
                  <a:srgbClr val="FFFFFF"/>
                </a:solidFill>
                <a:uFill>
                  <a:solidFill>
                    <a:srgbClr val="FFFFFF"/>
                  </a:solidFill>
                </a:uFill>
                <a:latin typeface="Calibri"/>
                <a:cs typeface="Calibri"/>
                <a:hlinkClick r:id="rId11"/>
              </a:rPr>
              <a:t>ch?</a:t>
            </a:r>
            <a:r>
              <a:rPr sz="800" u="sng" spc="-10" dirty="0">
                <a:solidFill>
                  <a:srgbClr val="FFFFFF"/>
                </a:solidFill>
                <a:uFill>
                  <a:solidFill>
                    <a:srgbClr val="FFFFFF"/>
                  </a:solidFill>
                </a:uFill>
                <a:latin typeface="Calibri"/>
                <a:cs typeface="Calibri"/>
                <a:hlinkClick r:id="rId11"/>
              </a:rPr>
              <a:t>v</a:t>
            </a:r>
            <a:r>
              <a:rPr sz="800" u="sng" spc="-5" dirty="0">
                <a:solidFill>
                  <a:srgbClr val="FFFFFF"/>
                </a:solidFill>
                <a:uFill>
                  <a:solidFill>
                    <a:srgbClr val="FFFFFF"/>
                  </a:solidFill>
                </a:uFill>
                <a:latin typeface="Calibri"/>
                <a:cs typeface="Calibri"/>
                <a:hlinkClick r:id="rId11"/>
              </a:rPr>
              <a:t>=</a:t>
            </a:r>
            <a:r>
              <a:rPr sz="800" u="sng" dirty="0">
                <a:solidFill>
                  <a:srgbClr val="FFFFFF"/>
                </a:solidFill>
                <a:uFill>
                  <a:solidFill>
                    <a:srgbClr val="FFFFFF"/>
                  </a:solidFill>
                </a:uFill>
                <a:latin typeface="Calibri"/>
                <a:cs typeface="Calibri"/>
                <a:hlinkClick r:id="rId11"/>
              </a:rPr>
              <a:t>3x</a:t>
            </a:r>
            <a:r>
              <a:rPr sz="800" u="sng" spc="-5" dirty="0">
                <a:solidFill>
                  <a:srgbClr val="FFFFFF"/>
                </a:solidFill>
                <a:uFill>
                  <a:solidFill>
                    <a:srgbClr val="FFFFFF"/>
                  </a:solidFill>
                </a:uFill>
                <a:latin typeface="Calibri"/>
                <a:cs typeface="Calibri"/>
                <a:hlinkClick r:id="rId11"/>
              </a:rPr>
              <a:t>Z</a:t>
            </a:r>
            <a:r>
              <a:rPr sz="800" u="sng" dirty="0">
                <a:solidFill>
                  <a:srgbClr val="FFFFFF"/>
                </a:solidFill>
                <a:uFill>
                  <a:solidFill>
                    <a:srgbClr val="FFFFFF"/>
                  </a:solidFill>
                </a:uFill>
                <a:latin typeface="Calibri"/>
                <a:cs typeface="Calibri"/>
                <a:hlinkClick r:id="rId11"/>
              </a:rPr>
              <a:t>Y </a:t>
            </a:r>
            <a:r>
              <a:rPr sz="800" dirty="0">
                <a:solidFill>
                  <a:srgbClr val="FFFFFF"/>
                </a:solidFill>
                <a:latin typeface="Calibri"/>
                <a:cs typeface="Calibri"/>
                <a:hlinkClick r:id="rId11"/>
              </a:rPr>
              <a:t> </a:t>
            </a:r>
            <a:r>
              <a:rPr sz="800" u="sng" dirty="0">
                <a:solidFill>
                  <a:srgbClr val="FFFFFF"/>
                </a:solidFill>
                <a:uFill>
                  <a:solidFill>
                    <a:srgbClr val="FFFFFF"/>
                  </a:solidFill>
                </a:uFill>
                <a:latin typeface="Calibri"/>
                <a:cs typeface="Calibri"/>
                <a:hlinkClick r:id="rId11"/>
              </a:rPr>
              <a:t>N1UKPTY</a:t>
            </a:r>
            <a:endParaRPr sz="800" dirty="0">
              <a:latin typeface="Calibri"/>
              <a:cs typeface="Calibri"/>
            </a:endParaRPr>
          </a:p>
        </p:txBody>
      </p:sp>
      <p:pic>
        <p:nvPicPr>
          <p:cNvPr id="34" name="object 34"/>
          <p:cNvPicPr/>
          <p:nvPr/>
        </p:nvPicPr>
        <p:blipFill>
          <a:blip r:embed="rId12" cstate="print"/>
          <a:stretch>
            <a:fillRect/>
          </a:stretch>
        </p:blipFill>
        <p:spPr>
          <a:xfrm>
            <a:off x="4008120" y="1603247"/>
            <a:ext cx="1087374" cy="1113281"/>
          </a:xfrm>
          <a:prstGeom prst="rect">
            <a:avLst/>
          </a:prstGeom>
        </p:spPr>
      </p:pic>
      <p:sp>
        <p:nvSpPr>
          <p:cNvPr id="35" name="object 35"/>
          <p:cNvSpPr/>
          <p:nvPr/>
        </p:nvSpPr>
        <p:spPr>
          <a:xfrm>
            <a:off x="761" y="991361"/>
            <a:ext cx="12192000" cy="0"/>
          </a:xfrm>
          <a:custGeom>
            <a:avLst/>
            <a:gdLst/>
            <a:ahLst/>
            <a:cxnLst/>
            <a:rect l="l" t="t" r="r" b="b"/>
            <a:pathLst>
              <a:path w="12192000">
                <a:moveTo>
                  <a:pt x="0" y="0"/>
                </a:moveTo>
                <a:lnTo>
                  <a:pt x="12192000" y="0"/>
                </a:lnTo>
              </a:path>
            </a:pathLst>
          </a:custGeom>
          <a:ln w="25400">
            <a:solidFill>
              <a:srgbClr val="FFFFFF"/>
            </a:solidFill>
          </a:ln>
        </p:spPr>
        <p:txBody>
          <a:bodyPr wrap="square" lIns="0" tIns="0" rIns="0" bIns="0" rtlCol="0"/>
          <a:lstStyle/>
          <a:p>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952369" y="110603"/>
            <a:ext cx="6295390" cy="567463"/>
          </a:xfrm>
          <a:prstGeom prst="rect">
            <a:avLst/>
          </a:prstGeom>
        </p:spPr>
        <p:txBody>
          <a:bodyPr vert="horz" wrap="square" lIns="0" tIns="13335" rIns="0" bIns="0" rtlCol="0">
            <a:spAutoFit/>
          </a:bodyPr>
          <a:lstStyle/>
          <a:p>
            <a:pPr marL="12700">
              <a:lnSpc>
                <a:spcPct val="100000"/>
              </a:lnSpc>
              <a:spcBef>
                <a:spcPts val="105"/>
              </a:spcBef>
            </a:pPr>
            <a:r>
              <a:rPr lang="tr-TR" dirty="0"/>
              <a:t>Öğrenme Süreci</a:t>
            </a:r>
            <a:endParaRPr spc="-20" dirty="0"/>
          </a:p>
        </p:txBody>
      </p:sp>
      <p:sp>
        <p:nvSpPr>
          <p:cNvPr id="3" name="object 3"/>
          <p:cNvSpPr txBox="1"/>
          <p:nvPr/>
        </p:nvSpPr>
        <p:spPr>
          <a:xfrm>
            <a:off x="78739" y="978788"/>
            <a:ext cx="11972290" cy="5379720"/>
          </a:xfrm>
          <a:prstGeom prst="rect">
            <a:avLst/>
          </a:prstGeom>
        </p:spPr>
        <p:txBody>
          <a:bodyPr vert="horz" wrap="square" lIns="0" tIns="67945" rIns="0" bIns="0" rtlCol="0">
            <a:spAutoFit/>
          </a:bodyPr>
          <a:lstStyle/>
          <a:p>
            <a:pPr marL="241300" marR="959485" indent="-228600">
              <a:lnSpc>
                <a:spcPts val="3460"/>
              </a:lnSpc>
              <a:spcBef>
                <a:spcPts val="535"/>
              </a:spcBef>
              <a:buFont typeface="Arial MT"/>
              <a:buChar char="•"/>
              <a:tabLst>
                <a:tab pos="241300" algn="l"/>
              </a:tabLst>
            </a:pPr>
            <a:r>
              <a:rPr lang="tr-TR" sz="3200" spc="-95" dirty="0">
                <a:solidFill>
                  <a:srgbClr val="FFFFFF"/>
                </a:solidFill>
                <a:latin typeface="Cambria"/>
                <a:cs typeface="Cambria"/>
              </a:rPr>
              <a:t>Bu nedenle, uyarlanabilir bir öğrenme makinesi olarak görülen bir sinir ağının aşağıdaki tanımını sunabiliriz:
~ Bir sinir ağı, deneyimsel bilgiyi depolamak ve kullanıma hazır hale getirmek için doğal bir eğilime sahip, basit işlem birimlerinden oluşan büyük ölçüde paralel dağıtılmış bir işlemcidir.
~ Bir sinir ağı beyne iki açıdan benzer:
Bilgi, ağ tarafından bir öğrenme süreci yoluyla çevresinden elde edilir.
Sinaptik ağırlıklar olarak bilinen nöronlar arası bağlantı güçleri, edinilen bilgileri depolamak için kullanılır.</a:t>
            </a:r>
            <a:endParaRPr sz="3200" dirty="0">
              <a:latin typeface="Cambria"/>
              <a:cs typeface="Cambria"/>
            </a:endParaRPr>
          </a:p>
        </p:txBody>
      </p:sp>
      <p:sp>
        <p:nvSpPr>
          <p:cNvPr id="4" name="object 4"/>
          <p:cNvSpPr txBox="1"/>
          <p:nvPr/>
        </p:nvSpPr>
        <p:spPr>
          <a:xfrm>
            <a:off x="11932411" y="6526479"/>
            <a:ext cx="180975" cy="208279"/>
          </a:xfrm>
          <a:prstGeom prst="rect">
            <a:avLst/>
          </a:prstGeom>
        </p:spPr>
        <p:txBody>
          <a:bodyPr vert="horz" wrap="square" lIns="0" tIns="12700" rIns="0" bIns="0" rtlCol="0">
            <a:spAutoFit/>
          </a:bodyPr>
          <a:lstStyle/>
          <a:p>
            <a:pPr marL="12700">
              <a:lnSpc>
                <a:spcPct val="100000"/>
              </a:lnSpc>
              <a:spcBef>
                <a:spcPts val="100"/>
              </a:spcBef>
            </a:pPr>
            <a:r>
              <a:rPr sz="1200" dirty="0">
                <a:solidFill>
                  <a:srgbClr val="888888"/>
                </a:solidFill>
                <a:latin typeface="Calibri"/>
                <a:cs typeface="Calibri"/>
              </a:rPr>
              <a:t>25</a:t>
            </a:r>
            <a:endParaRPr sz="1200">
              <a:latin typeface="Calibri"/>
              <a:cs typeface="Calibri"/>
            </a:endParaRPr>
          </a:p>
        </p:txBody>
      </p:sp>
      <p:sp>
        <p:nvSpPr>
          <p:cNvPr id="5" name="object 5"/>
          <p:cNvSpPr/>
          <p:nvPr/>
        </p:nvSpPr>
        <p:spPr>
          <a:xfrm>
            <a:off x="761" y="869441"/>
            <a:ext cx="12192000" cy="0"/>
          </a:xfrm>
          <a:custGeom>
            <a:avLst/>
            <a:gdLst/>
            <a:ahLst/>
            <a:cxnLst/>
            <a:rect l="l" t="t" r="r" b="b"/>
            <a:pathLst>
              <a:path w="12192000">
                <a:moveTo>
                  <a:pt x="0" y="0"/>
                </a:moveTo>
                <a:lnTo>
                  <a:pt x="12192000" y="0"/>
                </a:lnTo>
              </a:path>
            </a:pathLst>
          </a:custGeom>
          <a:ln w="25400">
            <a:solidFill>
              <a:srgbClr val="FFFFFF"/>
            </a:solidFill>
          </a:ln>
        </p:spPr>
        <p:txBody>
          <a:bodyPr wrap="square" lIns="0" tIns="0" rIns="0" bIns="0" rtlCol="0"/>
          <a:lstStyle/>
          <a:p>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286000" y="110603"/>
            <a:ext cx="7012305" cy="567463"/>
          </a:xfrm>
          <a:prstGeom prst="rect">
            <a:avLst/>
          </a:prstGeom>
        </p:spPr>
        <p:txBody>
          <a:bodyPr vert="horz" wrap="square" lIns="0" tIns="13335" rIns="0" bIns="0" rtlCol="0">
            <a:spAutoFit/>
          </a:bodyPr>
          <a:lstStyle/>
          <a:p>
            <a:pPr marL="12700">
              <a:lnSpc>
                <a:spcPct val="100000"/>
              </a:lnSpc>
              <a:spcBef>
                <a:spcPts val="105"/>
              </a:spcBef>
            </a:pPr>
            <a:r>
              <a:rPr lang="tr-TR" dirty="0"/>
              <a:t>Öğrenme Algoritması</a:t>
            </a:r>
            <a:endParaRPr dirty="0"/>
          </a:p>
        </p:txBody>
      </p:sp>
      <p:sp>
        <p:nvSpPr>
          <p:cNvPr id="3" name="object 3"/>
          <p:cNvSpPr txBox="1"/>
          <p:nvPr/>
        </p:nvSpPr>
        <p:spPr>
          <a:xfrm>
            <a:off x="78739" y="978788"/>
            <a:ext cx="11789410" cy="4335161"/>
          </a:xfrm>
          <a:prstGeom prst="rect">
            <a:avLst/>
          </a:prstGeom>
        </p:spPr>
        <p:txBody>
          <a:bodyPr vert="horz" wrap="square" lIns="0" tIns="13335" rIns="0" bIns="0" rtlCol="0">
            <a:spAutoFit/>
          </a:bodyPr>
          <a:lstStyle/>
          <a:p>
            <a:pPr marL="241300" indent="-228600">
              <a:lnSpc>
                <a:spcPts val="3650"/>
              </a:lnSpc>
              <a:spcBef>
                <a:spcPts val="105"/>
              </a:spcBef>
              <a:buFont typeface="Arial MT"/>
              <a:buChar char="•"/>
              <a:tabLst>
                <a:tab pos="241300" algn="l"/>
              </a:tabLst>
            </a:pPr>
            <a:r>
              <a:rPr lang="tr-TR" sz="3200" dirty="0">
                <a:solidFill>
                  <a:srgbClr val="FFFFFF"/>
                </a:solidFill>
                <a:latin typeface="Cambria"/>
                <a:cs typeface="Cambria"/>
              </a:rPr>
              <a:t>Öğrenme sürecini gerçekleştirmek için kullanılan prosedüre denir
Öğrenme Algoritması,
~ işlevi, istenen hedeflere ulaşmak için ağın sinaptik ağırlıklarını düzenli bir şekilde değiştirmektir
Bir sinir ağının, insan beynindeki nöronların ölebileceği ve yeni sinaptik bağlantıların büyüyebileceği gerçeğiyle motive edilen kendi topolojisini değiştirmesi de mümkündür
Sinir ağları, literatürde </a:t>
            </a:r>
            <a:r>
              <a:rPr lang="tr-TR" sz="3200" dirty="0" err="1">
                <a:solidFill>
                  <a:srgbClr val="FFFFFF"/>
                </a:solidFill>
                <a:latin typeface="Cambria"/>
                <a:cs typeface="Cambria"/>
              </a:rPr>
              <a:t>nörobilgisayarlar</a:t>
            </a:r>
            <a:r>
              <a:rPr lang="tr-TR" sz="3200" dirty="0">
                <a:solidFill>
                  <a:srgbClr val="FFFFFF"/>
                </a:solidFill>
                <a:latin typeface="Cambria"/>
                <a:cs typeface="Cambria"/>
              </a:rPr>
              <a:t>, </a:t>
            </a:r>
            <a:r>
              <a:rPr lang="tr-TR" sz="3200" dirty="0" err="1">
                <a:solidFill>
                  <a:srgbClr val="FFFFFF"/>
                </a:solidFill>
                <a:latin typeface="Cambria"/>
                <a:cs typeface="Cambria"/>
              </a:rPr>
              <a:t>bağlantıcı</a:t>
            </a:r>
            <a:r>
              <a:rPr lang="tr-TR" sz="3200" dirty="0">
                <a:solidFill>
                  <a:srgbClr val="FFFFFF"/>
                </a:solidFill>
                <a:latin typeface="Cambria"/>
                <a:cs typeface="Cambria"/>
              </a:rPr>
              <a:t> ağlar, paralel dağıtılmış işlemciler vb. olarak da adlandırılır.</a:t>
            </a:r>
            <a:endParaRPr sz="3200" dirty="0">
              <a:latin typeface="Cambria"/>
              <a:cs typeface="Cambria"/>
            </a:endParaRPr>
          </a:p>
        </p:txBody>
      </p:sp>
      <p:sp>
        <p:nvSpPr>
          <p:cNvPr id="4" name="object 4"/>
          <p:cNvSpPr/>
          <p:nvPr/>
        </p:nvSpPr>
        <p:spPr>
          <a:xfrm>
            <a:off x="761" y="869441"/>
            <a:ext cx="12192000" cy="0"/>
          </a:xfrm>
          <a:custGeom>
            <a:avLst/>
            <a:gdLst/>
            <a:ahLst/>
            <a:cxnLst/>
            <a:rect l="l" t="t" r="r" b="b"/>
            <a:pathLst>
              <a:path w="12192000">
                <a:moveTo>
                  <a:pt x="0" y="0"/>
                </a:moveTo>
                <a:lnTo>
                  <a:pt x="12192000" y="0"/>
                </a:lnTo>
              </a:path>
            </a:pathLst>
          </a:custGeom>
          <a:ln w="25400">
            <a:solidFill>
              <a:srgbClr val="FFFFFF"/>
            </a:solidFill>
          </a:ln>
        </p:spPr>
        <p:txBody>
          <a:bodyPr wrap="square" lIns="0" tIns="0" rIns="0" bIns="0" rtlCol="0"/>
          <a:lstStyle/>
          <a:p>
            <a:endParaRPr/>
          </a:p>
        </p:txBody>
      </p:sp>
      <p:sp>
        <p:nvSpPr>
          <p:cNvPr id="6" name="object 6"/>
          <p:cNvSpPr txBox="1"/>
          <p:nvPr/>
        </p:nvSpPr>
        <p:spPr>
          <a:xfrm>
            <a:off x="11068811" y="6465214"/>
            <a:ext cx="231775" cy="177800"/>
          </a:xfrm>
          <a:prstGeom prst="rect">
            <a:avLst/>
          </a:prstGeom>
        </p:spPr>
        <p:txBody>
          <a:bodyPr vert="horz" wrap="square" lIns="0" tIns="0" rIns="0" bIns="0" rtlCol="0">
            <a:spAutoFit/>
          </a:bodyPr>
          <a:lstStyle/>
          <a:p>
            <a:pPr marL="38100">
              <a:lnSpc>
                <a:spcPts val="1240"/>
              </a:lnSpc>
            </a:pPr>
            <a:fld id="{81D60167-4931-47E6-BA6A-407CBD079E47}" type="slidenum">
              <a:rPr sz="1200" dirty="0">
                <a:solidFill>
                  <a:srgbClr val="888888"/>
                </a:solidFill>
                <a:latin typeface="Calibri"/>
                <a:cs typeface="Calibri"/>
              </a:rPr>
              <a:t>24</a:t>
            </a:fld>
            <a:endParaRPr sz="1200">
              <a:latin typeface="Calibri"/>
              <a:cs typeface="Calibri"/>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001392" y="110603"/>
            <a:ext cx="8187690" cy="567463"/>
          </a:xfrm>
          <a:prstGeom prst="rect">
            <a:avLst/>
          </a:prstGeom>
        </p:spPr>
        <p:txBody>
          <a:bodyPr vert="horz" wrap="square" lIns="0" tIns="13335" rIns="0" bIns="0" rtlCol="0">
            <a:spAutoFit/>
          </a:bodyPr>
          <a:lstStyle/>
          <a:p>
            <a:pPr marL="12700">
              <a:lnSpc>
                <a:spcPct val="100000"/>
              </a:lnSpc>
              <a:spcBef>
                <a:spcPts val="105"/>
              </a:spcBef>
            </a:pPr>
            <a:r>
              <a:rPr lang="tr-TR" spc="-5" dirty="0"/>
              <a:t>Sinir Ağlarının Faydaları</a:t>
            </a:r>
            <a:endParaRPr spc="-25" dirty="0"/>
          </a:p>
        </p:txBody>
      </p:sp>
      <p:sp>
        <p:nvSpPr>
          <p:cNvPr id="3" name="object 3"/>
          <p:cNvSpPr txBox="1"/>
          <p:nvPr/>
        </p:nvSpPr>
        <p:spPr>
          <a:xfrm>
            <a:off x="78739" y="978788"/>
            <a:ext cx="11774170" cy="3511859"/>
          </a:xfrm>
          <a:prstGeom prst="rect">
            <a:avLst/>
          </a:prstGeom>
        </p:spPr>
        <p:txBody>
          <a:bodyPr vert="horz" wrap="square" lIns="0" tIns="13335" rIns="0" bIns="0" rtlCol="0">
            <a:spAutoFit/>
          </a:bodyPr>
          <a:lstStyle/>
          <a:p>
            <a:pPr marL="241300" indent="-228600">
              <a:lnSpc>
                <a:spcPct val="100000"/>
              </a:lnSpc>
              <a:spcBef>
                <a:spcPts val="105"/>
              </a:spcBef>
              <a:buFont typeface="Arial MT"/>
              <a:buChar char="•"/>
              <a:tabLst>
                <a:tab pos="241300" algn="l"/>
              </a:tabLst>
            </a:pPr>
            <a:r>
              <a:rPr lang="tr-TR" sz="3200" dirty="0">
                <a:solidFill>
                  <a:srgbClr val="FFFFFF"/>
                </a:solidFill>
                <a:latin typeface="Cambria"/>
                <a:cs typeface="Cambria"/>
              </a:rPr>
              <a:t>Bir sinir ağı, bilgi işlem gücünü şu yollarla elde eder:
büyük ölçüde paralel dağılmış yapısı </a:t>
            </a:r>
            <a:r>
              <a:rPr lang="tr-TR" sz="3200" dirty="0" err="1">
                <a:solidFill>
                  <a:srgbClr val="FFFFFF"/>
                </a:solidFill>
                <a:latin typeface="Cambria"/>
                <a:cs typeface="Cambria"/>
              </a:rPr>
              <a:t>ve,öğrenme</a:t>
            </a:r>
            <a:r>
              <a:rPr lang="tr-TR" sz="3200" dirty="0">
                <a:solidFill>
                  <a:srgbClr val="FFFFFF"/>
                </a:solidFill>
                <a:latin typeface="Cambria"/>
                <a:cs typeface="Cambria"/>
              </a:rPr>
              <a:t> ve dolayısıyla genelleme yeteneği
Genelleme, sinir ağının eğitim (öğrenme) sırasında karşılaşılmayan girdiler için makul çıktılar üretmesini ifade eder
Bu iki bilgi işleme yeteneği, sinir ağlarının şu anda çözülemeyen karmaşık (büyük ölçekli) sorunları çözmesini mümkün kılar</a:t>
            </a:r>
            <a:endParaRPr sz="3200" dirty="0">
              <a:latin typeface="Cambria"/>
              <a:cs typeface="Cambria"/>
            </a:endParaRPr>
          </a:p>
        </p:txBody>
      </p:sp>
      <p:sp>
        <p:nvSpPr>
          <p:cNvPr id="4" name="object 4"/>
          <p:cNvSpPr/>
          <p:nvPr/>
        </p:nvSpPr>
        <p:spPr>
          <a:xfrm>
            <a:off x="761" y="869441"/>
            <a:ext cx="12192000" cy="0"/>
          </a:xfrm>
          <a:custGeom>
            <a:avLst/>
            <a:gdLst/>
            <a:ahLst/>
            <a:cxnLst/>
            <a:rect l="l" t="t" r="r" b="b"/>
            <a:pathLst>
              <a:path w="12192000">
                <a:moveTo>
                  <a:pt x="0" y="0"/>
                </a:moveTo>
                <a:lnTo>
                  <a:pt x="12192000" y="0"/>
                </a:lnTo>
              </a:path>
            </a:pathLst>
          </a:custGeom>
          <a:ln w="25400">
            <a:solidFill>
              <a:srgbClr val="FFFFFF"/>
            </a:solidFill>
          </a:ln>
        </p:spPr>
        <p:txBody>
          <a:bodyPr wrap="square" lIns="0" tIns="0" rIns="0" bIns="0" rtlCol="0"/>
          <a:lstStyle/>
          <a:p>
            <a:endParaRPr/>
          </a:p>
        </p:txBody>
      </p:sp>
      <p:sp>
        <p:nvSpPr>
          <p:cNvPr id="6" name="object 6"/>
          <p:cNvSpPr txBox="1"/>
          <p:nvPr/>
        </p:nvSpPr>
        <p:spPr>
          <a:xfrm>
            <a:off x="11068811" y="6465214"/>
            <a:ext cx="231775" cy="177800"/>
          </a:xfrm>
          <a:prstGeom prst="rect">
            <a:avLst/>
          </a:prstGeom>
        </p:spPr>
        <p:txBody>
          <a:bodyPr vert="horz" wrap="square" lIns="0" tIns="0" rIns="0" bIns="0" rtlCol="0">
            <a:spAutoFit/>
          </a:bodyPr>
          <a:lstStyle/>
          <a:p>
            <a:pPr marL="38100">
              <a:lnSpc>
                <a:spcPts val="1240"/>
              </a:lnSpc>
            </a:pPr>
            <a:fld id="{81D60167-4931-47E6-BA6A-407CBD079E47}" type="slidenum">
              <a:rPr sz="1200" dirty="0">
                <a:solidFill>
                  <a:srgbClr val="888888"/>
                </a:solidFill>
                <a:latin typeface="Calibri"/>
                <a:cs typeface="Calibri"/>
              </a:rPr>
              <a:t>25</a:t>
            </a:fld>
            <a:endParaRPr sz="1200">
              <a:latin typeface="Calibri"/>
              <a:cs typeface="Calibri"/>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5605271" y="4764022"/>
            <a:ext cx="1552955" cy="1997962"/>
          </a:xfrm>
          <a:prstGeom prst="rect">
            <a:avLst/>
          </a:prstGeom>
        </p:spPr>
      </p:pic>
      <p:grpSp>
        <p:nvGrpSpPr>
          <p:cNvPr id="3" name="object 3"/>
          <p:cNvGrpSpPr/>
          <p:nvPr/>
        </p:nvGrpSpPr>
        <p:grpSpPr>
          <a:xfrm>
            <a:off x="4943855" y="1877567"/>
            <a:ext cx="6776084" cy="3653154"/>
            <a:chOff x="4943855" y="1877567"/>
            <a:chExt cx="6776084" cy="3653154"/>
          </a:xfrm>
        </p:grpSpPr>
        <p:pic>
          <p:nvPicPr>
            <p:cNvPr id="4" name="object 4"/>
            <p:cNvPicPr/>
            <p:nvPr/>
          </p:nvPicPr>
          <p:blipFill>
            <a:blip r:embed="rId3" cstate="print"/>
            <a:stretch>
              <a:fillRect/>
            </a:stretch>
          </p:blipFill>
          <p:spPr>
            <a:xfrm>
              <a:off x="7260335" y="3689603"/>
              <a:ext cx="4459224" cy="1840992"/>
            </a:xfrm>
            <a:prstGeom prst="rect">
              <a:avLst/>
            </a:prstGeom>
          </p:spPr>
        </p:pic>
        <p:pic>
          <p:nvPicPr>
            <p:cNvPr id="5" name="object 5"/>
            <p:cNvPicPr/>
            <p:nvPr/>
          </p:nvPicPr>
          <p:blipFill>
            <a:blip r:embed="rId4" cstate="print"/>
            <a:stretch>
              <a:fillRect/>
            </a:stretch>
          </p:blipFill>
          <p:spPr>
            <a:xfrm>
              <a:off x="4943855" y="3022091"/>
              <a:ext cx="2875788" cy="1618487"/>
            </a:xfrm>
            <a:prstGeom prst="rect">
              <a:avLst/>
            </a:prstGeom>
          </p:spPr>
        </p:pic>
        <p:pic>
          <p:nvPicPr>
            <p:cNvPr id="6" name="object 6"/>
            <p:cNvPicPr/>
            <p:nvPr/>
          </p:nvPicPr>
          <p:blipFill>
            <a:blip r:embed="rId5" cstate="print"/>
            <a:stretch>
              <a:fillRect/>
            </a:stretch>
          </p:blipFill>
          <p:spPr>
            <a:xfrm>
              <a:off x="8915400" y="1877567"/>
              <a:ext cx="2493263" cy="2087879"/>
            </a:xfrm>
            <a:prstGeom prst="rect">
              <a:avLst/>
            </a:prstGeom>
          </p:spPr>
        </p:pic>
      </p:grpSp>
      <p:sp>
        <p:nvSpPr>
          <p:cNvPr id="7" name="object 7"/>
          <p:cNvSpPr txBox="1"/>
          <p:nvPr/>
        </p:nvSpPr>
        <p:spPr>
          <a:xfrm>
            <a:off x="64109" y="937641"/>
            <a:ext cx="7898130" cy="5308505"/>
          </a:xfrm>
          <a:prstGeom prst="rect">
            <a:avLst/>
          </a:prstGeom>
        </p:spPr>
        <p:txBody>
          <a:bodyPr vert="horz" wrap="square" lIns="0" tIns="12065" rIns="0" bIns="0" rtlCol="0">
            <a:spAutoFit/>
          </a:bodyPr>
          <a:lstStyle/>
          <a:p>
            <a:pPr marL="241300" indent="-229235">
              <a:lnSpc>
                <a:spcPts val="3110"/>
              </a:lnSpc>
              <a:spcBef>
                <a:spcPts val="95"/>
              </a:spcBef>
              <a:buChar char="•"/>
              <a:tabLst>
                <a:tab pos="241935" algn="l"/>
              </a:tabLst>
            </a:pPr>
            <a:r>
              <a:rPr lang="tr-TR" sz="2800" spc="-5" dirty="0">
                <a:solidFill>
                  <a:srgbClr val="FFFFFF"/>
                </a:solidFill>
                <a:latin typeface="Cambria"/>
                <a:cs typeface="Cambria"/>
              </a:rPr>
              <a:t>Finans, Bankacılık, Sigortacılık
Kredi onayı, stok tahmini, talep tahmini, dolandırıcılık tespiti
iş, Pazarlama
Satış tahmini, müşteri profili oluşturma, veri madenciliği
İlaç
Tanı ve tedavi
Endüstri
Kalite kontrol, makine/tesis kontrolü
Telekomünikasyon
Uyarlanabilir filtreleme (eşitleme)
Konuşma tanıma ve sentezi</a:t>
            </a:r>
            <a:endParaRPr sz="2800" dirty="0">
              <a:latin typeface="Cambria"/>
              <a:cs typeface="Cambria"/>
            </a:endParaRPr>
          </a:p>
        </p:txBody>
      </p:sp>
      <p:sp>
        <p:nvSpPr>
          <p:cNvPr id="8" name="object 8"/>
          <p:cNvSpPr txBox="1">
            <a:spLocks noGrp="1"/>
          </p:cNvSpPr>
          <p:nvPr>
            <p:ph type="title"/>
          </p:nvPr>
        </p:nvSpPr>
        <p:spPr>
          <a:xfrm>
            <a:off x="650240" y="131429"/>
            <a:ext cx="10098405" cy="504625"/>
          </a:xfrm>
          <a:prstGeom prst="rect">
            <a:avLst/>
          </a:prstGeom>
        </p:spPr>
        <p:txBody>
          <a:bodyPr vert="horz" wrap="square" lIns="0" tIns="12065" rIns="0" bIns="0" rtlCol="0">
            <a:spAutoFit/>
          </a:bodyPr>
          <a:lstStyle/>
          <a:p>
            <a:pPr marL="12700">
              <a:lnSpc>
                <a:spcPct val="100000"/>
              </a:lnSpc>
              <a:spcBef>
                <a:spcPts val="95"/>
              </a:spcBef>
            </a:pPr>
            <a:r>
              <a:rPr lang="tr-TR" sz="3200" spc="-10" dirty="0"/>
              <a:t>Yapay Sinir Ağlarının Uygulama Alanları</a:t>
            </a:r>
            <a:endParaRPr sz="4600" dirty="0"/>
          </a:p>
        </p:txBody>
      </p:sp>
      <p:sp>
        <p:nvSpPr>
          <p:cNvPr id="9" name="object 9"/>
          <p:cNvSpPr/>
          <p:nvPr/>
        </p:nvSpPr>
        <p:spPr>
          <a:xfrm>
            <a:off x="761" y="869441"/>
            <a:ext cx="12192000" cy="0"/>
          </a:xfrm>
          <a:custGeom>
            <a:avLst/>
            <a:gdLst/>
            <a:ahLst/>
            <a:cxnLst/>
            <a:rect l="l" t="t" r="r" b="b"/>
            <a:pathLst>
              <a:path w="12192000">
                <a:moveTo>
                  <a:pt x="0" y="0"/>
                </a:moveTo>
                <a:lnTo>
                  <a:pt x="12192000" y="0"/>
                </a:lnTo>
              </a:path>
            </a:pathLst>
          </a:custGeom>
          <a:ln w="25400">
            <a:solidFill>
              <a:srgbClr val="FFFFFF"/>
            </a:solidFill>
          </a:ln>
        </p:spPr>
        <p:txBody>
          <a:bodyPr wrap="square" lIns="0" tIns="0" rIns="0" bIns="0" rtlCol="0"/>
          <a:lstStyle/>
          <a:p>
            <a:endParaRPr/>
          </a:p>
        </p:txBody>
      </p:sp>
      <p:pic>
        <p:nvPicPr>
          <p:cNvPr id="11" name="object 11"/>
          <p:cNvPicPr/>
          <p:nvPr/>
        </p:nvPicPr>
        <p:blipFill>
          <a:blip r:embed="rId6" cstate="print"/>
          <a:stretch>
            <a:fillRect/>
          </a:stretch>
        </p:blipFill>
        <p:spPr>
          <a:xfrm>
            <a:off x="7223759" y="883919"/>
            <a:ext cx="1982724" cy="1981200"/>
          </a:xfrm>
          <a:prstGeom prst="rect">
            <a:avLst/>
          </a:prstGeom>
        </p:spPr>
      </p:pic>
      <p:pic>
        <p:nvPicPr>
          <p:cNvPr id="12" name="object 12"/>
          <p:cNvPicPr/>
          <p:nvPr/>
        </p:nvPicPr>
        <p:blipFill>
          <a:blip r:embed="rId7" cstate="print"/>
          <a:stretch>
            <a:fillRect/>
          </a:stretch>
        </p:blipFill>
        <p:spPr>
          <a:xfrm>
            <a:off x="8316468" y="5527546"/>
            <a:ext cx="2493264" cy="1315212"/>
          </a:xfrm>
          <a:prstGeom prst="rect">
            <a:avLst/>
          </a:prstGeom>
        </p:spPr>
      </p:pic>
      <p:sp>
        <p:nvSpPr>
          <p:cNvPr id="13" name="object 13"/>
          <p:cNvSpPr txBox="1"/>
          <p:nvPr/>
        </p:nvSpPr>
        <p:spPr>
          <a:xfrm>
            <a:off x="11868911" y="6560921"/>
            <a:ext cx="250190" cy="201295"/>
          </a:xfrm>
          <a:prstGeom prst="rect">
            <a:avLst/>
          </a:prstGeom>
        </p:spPr>
        <p:txBody>
          <a:bodyPr vert="horz" wrap="square" lIns="0" tIns="0" rIns="0" bIns="0" rtlCol="0">
            <a:spAutoFit/>
          </a:bodyPr>
          <a:lstStyle/>
          <a:p>
            <a:pPr marL="38100">
              <a:lnSpc>
                <a:spcPts val="1420"/>
              </a:lnSpc>
            </a:pPr>
            <a:fld id="{81D60167-4931-47E6-BA6A-407CBD079E47}" type="slidenum">
              <a:rPr sz="1200" dirty="0">
                <a:solidFill>
                  <a:srgbClr val="888888"/>
                </a:solidFill>
                <a:latin typeface="Calibri"/>
                <a:cs typeface="Calibri"/>
              </a:rPr>
              <a:t>26</a:t>
            </a:fld>
            <a:endParaRPr sz="1200">
              <a:latin typeface="Calibri"/>
              <a:cs typeface="Calibri"/>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8739" y="1411300"/>
            <a:ext cx="10795000" cy="1360628"/>
          </a:xfrm>
          <a:prstGeom prst="rect">
            <a:avLst/>
          </a:prstGeom>
        </p:spPr>
        <p:txBody>
          <a:bodyPr vert="horz" wrap="square" lIns="0" tIns="64769" rIns="0" bIns="0" rtlCol="0">
            <a:spAutoFit/>
          </a:bodyPr>
          <a:lstStyle/>
          <a:p>
            <a:pPr marL="241300" marR="5080" indent="-228600">
              <a:lnSpc>
                <a:spcPts val="3240"/>
              </a:lnSpc>
              <a:spcBef>
                <a:spcPts val="509"/>
              </a:spcBef>
              <a:buFont typeface="Arial MT"/>
              <a:buChar char="•"/>
              <a:tabLst>
                <a:tab pos="241300" algn="l"/>
              </a:tabLst>
            </a:pPr>
            <a:r>
              <a:rPr lang="tr-TR" sz="3000" dirty="0">
                <a:solidFill>
                  <a:srgbClr val="FFFFFF"/>
                </a:solidFill>
                <a:latin typeface="Cambria"/>
                <a:cs typeface="Cambria"/>
              </a:rPr>
              <a:t>Sinir ağlarının kullanımı aşağıdaki yararlı özellikleri ve yetenekleri sunar:
</a:t>
            </a:r>
            <a:endParaRPr sz="3000" dirty="0">
              <a:latin typeface="Cambria"/>
              <a:cs typeface="Cambria"/>
            </a:endParaRPr>
          </a:p>
        </p:txBody>
      </p:sp>
      <p:pic>
        <p:nvPicPr>
          <p:cNvPr id="3" name="object 3"/>
          <p:cNvPicPr/>
          <p:nvPr/>
        </p:nvPicPr>
        <p:blipFill>
          <a:blip r:embed="rId2" cstate="print"/>
          <a:stretch>
            <a:fillRect/>
          </a:stretch>
        </p:blipFill>
        <p:spPr>
          <a:xfrm>
            <a:off x="7239000" y="3274697"/>
            <a:ext cx="2737104" cy="1496567"/>
          </a:xfrm>
          <a:prstGeom prst="rect">
            <a:avLst/>
          </a:prstGeom>
        </p:spPr>
      </p:pic>
      <p:sp>
        <p:nvSpPr>
          <p:cNvPr id="4" name="object 4"/>
          <p:cNvSpPr txBox="1">
            <a:spLocks noGrp="1"/>
          </p:cNvSpPr>
          <p:nvPr>
            <p:ph type="title"/>
          </p:nvPr>
        </p:nvSpPr>
        <p:spPr>
          <a:xfrm>
            <a:off x="1757552" y="29765"/>
            <a:ext cx="8674100" cy="1414939"/>
          </a:xfrm>
          <a:prstGeom prst="rect">
            <a:avLst/>
          </a:prstGeom>
        </p:spPr>
        <p:txBody>
          <a:bodyPr vert="horz" wrap="square" lIns="0" tIns="99695" rIns="0" bIns="0" rtlCol="0">
            <a:spAutoFit/>
          </a:bodyPr>
          <a:lstStyle/>
          <a:p>
            <a:pPr marL="1881505" marR="5080" indent="-1868805">
              <a:lnSpc>
                <a:spcPts val="5400"/>
              </a:lnSpc>
              <a:spcBef>
                <a:spcPts val="785"/>
              </a:spcBef>
            </a:pPr>
            <a:r>
              <a:rPr lang="tr-TR" spc="-10" dirty="0"/>
              <a:t>Sinir Ağlarının Özellikleri ve Yetenekleri</a:t>
            </a:r>
            <a:endParaRPr spc="-25" dirty="0"/>
          </a:p>
        </p:txBody>
      </p:sp>
      <p:sp>
        <p:nvSpPr>
          <p:cNvPr id="5" name="object 5"/>
          <p:cNvSpPr/>
          <p:nvPr/>
        </p:nvSpPr>
        <p:spPr>
          <a:xfrm>
            <a:off x="761" y="1404366"/>
            <a:ext cx="12192000" cy="0"/>
          </a:xfrm>
          <a:custGeom>
            <a:avLst/>
            <a:gdLst/>
            <a:ahLst/>
            <a:cxnLst/>
            <a:rect l="l" t="t" r="r" b="b"/>
            <a:pathLst>
              <a:path w="12192000">
                <a:moveTo>
                  <a:pt x="0" y="0"/>
                </a:moveTo>
                <a:lnTo>
                  <a:pt x="12192000" y="0"/>
                </a:lnTo>
              </a:path>
            </a:pathLst>
          </a:custGeom>
          <a:ln w="25400">
            <a:solidFill>
              <a:srgbClr val="FFFFFF"/>
            </a:solidFill>
          </a:ln>
        </p:spPr>
        <p:txBody>
          <a:bodyPr wrap="square" lIns="0" tIns="0" rIns="0" bIns="0" rtlCol="0"/>
          <a:lstStyle/>
          <a:p>
            <a:endParaRPr/>
          </a:p>
        </p:txBody>
      </p:sp>
      <p:grpSp>
        <p:nvGrpSpPr>
          <p:cNvPr id="7" name="object 7"/>
          <p:cNvGrpSpPr/>
          <p:nvPr/>
        </p:nvGrpSpPr>
        <p:grpSpPr>
          <a:xfrm>
            <a:off x="1066800" y="3200400"/>
            <a:ext cx="4761230" cy="1490980"/>
            <a:chOff x="4608576" y="1943100"/>
            <a:chExt cx="4761230" cy="1490980"/>
          </a:xfrm>
        </p:grpSpPr>
        <p:pic>
          <p:nvPicPr>
            <p:cNvPr id="8" name="object 8"/>
            <p:cNvPicPr/>
            <p:nvPr/>
          </p:nvPicPr>
          <p:blipFill>
            <a:blip r:embed="rId3" cstate="print"/>
            <a:stretch>
              <a:fillRect/>
            </a:stretch>
          </p:blipFill>
          <p:spPr>
            <a:xfrm>
              <a:off x="6992111" y="1943100"/>
              <a:ext cx="2377440" cy="1490472"/>
            </a:xfrm>
            <a:prstGeom prst="rect">
              <a:avLst/>
            </a:prstGeom>
          </p:spPr>
        </p:pic>
        <p:pic>
          <p:nvPicPr>
            <p:cNvPr id="9" name="object 9"/>
            <p:cNvPicPr/>
            <p:nvPr/>
          </p:nvPicPr>
          <p:blipFill>
            <a:blip r:embed="rId4" cstate="print"/>
            <a:stretch>
              <a:fillRect/>
            </a:stretch>
          </p:blipFill>
          <p:spPr>
            <a:xfrm>
              <a:off x="4608576" y="2843783"/>
              <a:ext cx="2377439" cy="585215"/>
            </a:xfrm>
            <a:prstGeom prst="rect">
              <a:avLst/>
            </a:prstGeom>
          </p:spPr>
        </p:pic>
      </p:grpSp>
      <p:sp>
        <p:nvSpPr>
          <p:cNvPr id="10" name="object 10"/>
          <p:cNvSpPr txBox="1"/>
          <p:nvPr/>
        </p:nvSpPr>
        <p:spPr>
          <a:xfrm>
            <a:off x="11868911" y="6560921"/>
            <a:ext cx="250190" cy="201295"/>
          </a:xfrm>
          <a:prstGeom prst="rect">
            <a:avLst/>
          </a:prstGeom>
        </p:spPr>
        <p:txBody>
          <a:bodyPr vert="horz" wrap="square" lIns="0" tIns="0" rIns="0" bIns="0" rtlCol="0">
            <a:spAutoFit/>
          </a:bodyPr>
          <a:lstStyle/>
          <a:p>
            <a:pPr marL="38100">
              <a:lnSpc>
                <a:spcPts val="1420"/>
              </a:lnSpc>
            </a:pPr>
            <a:fld id="{81D60167-4931-47E6-BA6A-407CBD079E47}" type="slidenum">
              <a:rPr sz="1200" dirty="0">
                <a:solidFill>
                  <a:srgbClr val="888888"/>
                </a:solidFill>
                <a:latin typeface="Calibri"/>
                <a:cs typeface="Calibri"/>
              </a:rPr>
              <a:t>27</a:t>
            </a:fld>
            <a:endParaRPr sz="1200">
              <a:latin typeface="Calibri"/>
              <a:cs typeface="Calibri"/>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719072" y="2585"/>
            <a:ext cx="6742303" cy="843821"/>
          </a:xfrm>
          <a:prstGeom prst="rect">
            <a:avLst/>
          </a:prstGeom>
        </p:spPr>
        <p:txBody>
          <a:bodyPr vert="horz" wrap="square" lIns="0" tIns="12700" rIns="0" bIns="0" rtlCol="0">
            <a:spAutoFit/>
          </a:bodyPr>
          <a:lstStyle/>
          <a:p>
            <a:pPr marL="12700" algn="just">
              <a:lnSpc>
                <a:spcPct val="100000"/>
              </a:lnSpc>
              <a:spcBef>
                <a:spcPts val="100"/>
              </a:spcBef>
            </a:pPr>
            <a:r>
              <a:rPr sz="5400" spc="-5" dirty="0"/>
              <a:t>1.</a:t>
            </a:r>
            <a:r>
              <a:rPr sz="5400" spc="-65" dirty="0"/>
              <a:t> </a:t>
            </a:r>
            <a:r>
              <a:rPr lang="tr-TR" sz="3200" spc="-5" dirty="0"/>
              <a:t>Doğrusal olmama</a:t>
            </a:r>
            <a:endParaRPr sz="5400" dirty="0"/>
          </a:p>
        </p:txBody>
      </p:sp>
      <p:sp>
        <p:nvSpPr>
          <p:cNvPr id="3" name="object 3"/>
          <p:cNvSpPr txBox="1"/>
          <p:nvPr/>
        </p:nvSpPr>
        <p:spPr>
          <a:xfrm>
            <a:off x="78739" y="874775"/>
            <a:ext cx="11473815" cy="2496836"/>
          </a:xfrm>
          <a:prstGeom prst="rect">
            <a:avLst/>
          </a:prstGeom>
        </p:spPr>
        <p:txBody>
          <a:bodyPr vert="horz" wrap="square" lIns="0" tIns="110489" rIns="0" bIns="0" rtlCol="0">
            <a:spAutoFit/>
          </a:bodyPr>
          <a:lstStyle/>
          <a:p>
            <a:pPr marL="241300" indent="-228600">
              <a:lnSpc>
                <a:spcPct val="100000"/>
              </a:lnSpc>
              <a:spcBef>
                <a:spcPts val="869"/>
              </a:spcBef>
              <a:buFont typeface="Arial MT"/>
              <a:buChar char="•"/>
              <a:tabLst>
                <a:tab pos="241300" algn="l"/>
              </a:tabLst>
            </a:pPr>
            <a:r>
              <a:rPr lang="tr-TR" sz="2800" spc="-5" dirty="0">
                <a:solidFill>
                  <a:srgbClr val="FFFFFF"/>
                </a:solidFill>
                <a:latin typeface="Cambria"/>
                <a:cs typeface="Cambria"/>
              </a:rPr>
              <a:t>Yapay bir nöron doğrusal veya doğrusal olmayan olabilir
Kendisi doğrusal olmayan doğrusal olmayan nöronların ara bağlantısından oluşan bir sinir ağı
Doğrusal olmama, özellikle giriş sinyali (örneğin, konuşma sinyali) doğası gereği doğrusal değilse, son derece önemli bir özelliktir</a:t>
            </a:r>
            <a:endParaRPr sz="3600" dirty="0">
              <a:latin typeface="Cambria"/>
              <a:cs typeface="Cambria"/>
            </a:endParaRPr>
          </a:p>
        </p:txBody>
      </p:sp>
      <p:sp>
        <p:nvSpPr>
          <p:cNvPr id="4" name="object 4"/>
          <p:cNvSpPr/>
          <p:nvPr/>
        </p:nvSpPr>
        <p:spPr>
          <a:xfrm>
            <a:off x="761" y="869441"/>
            <a:ext cx="12192000" cy="0"/>
          </a:xfrm>
          <a:custGeom>
            <a:avLst/>
            <a:gdLst/>
            <a:ahLst/>
            <a:cxnLst/>
            <a:rect l="l" t="t" r="r" b="b"/>
            <a:pathLst>
              <a:path w="12192000">
                <a:moveTo>
                  <a:pt x="0" y="0"/>
                </a:moveTo>
                <a:lnTo>
                  <a:pt x="12192000" y="0"/>
                </a:lnTo>
              </a:path>
            </a:pathLst>
          </a:custGeom>
          <a:ln w="25400">
            <a:solidFill>
              <a:srgbClr val="FFFFFF"/>
            </a:solidFill>
          </a:ln>
        </p:spPr>
        <p:txBody>
          <a:bodyPr wrap="square" lIns="0" tIns="0" rIns="0" bIns="0" rtlCol="0"/>
          <a:lstStyle/>
          <a:p>
            <a:endParaRPr/>
          </a:p>
        </p:txBody>
      </p:sp>
      <p:pic>
        <p:nvPicPr>
          <p:cNvPr id="6" name="object 6"/>
          <p:cNvPicPr/>
          <p:nvPr/>
        </p:nvPicPr>
        <p:blipFill>
          <a:blip r:embed="rId2" cstate="print"/>
          <a:stretch>
            <a:fillRect/>
          </a:stretch>
        </p:blipFill>
        <p:spPr>
          <a:xfrm>
            <a:off x="6516623" y="3854194"/>
            <a:ext cx="5314187" cy="2906266"/>
          </a:xfrm>
          <a:prstGeom prst="rect">
            <a:avLst/>
          </a:prstGeom>
        </p:spPr>
      </p:pic>
      <p:pic>
        <p:nvPicPr>
          <p:cNvPr id="7" name="object 7"/>
          <p:cNvPicPr/>
          <p:nvPr/>
        </p:nvPicPr>
        <p:blipFill>
          <a:blip r:embed="rId3" cstate="print"/>
          <a:stretch>
            <a:fillRect/>
          </a:stretch>
        </p:blipFill>
        <p:spPr>
          <a:xfrm>
            <a:off x="1719072" y="4053838"/>
            <a:ext cx="4376928" cy="2744724"/>
          </a:xfrm>
          <a:prstGeom prst="rect">
            <a:avLst/>
          </a:prstGeom>
        </p:spPr>
      </p:pic>
      <p:sp>
        <p:nvSpPr>
          <p:cNvPr id="8" name="object 8"/>
          <p:cNvSpPr txBox="1"/>
          <p:nvPr/>
        </p:nvSpPr>
        <p:spPr>
          <a:xfrm>
            <a:off x="11868911" y="6560921"/>
            <a:ext cx="250190" cy="201295"/>
          </a:xfrm>
          <a:prstGeom prst="rect">
            <a:avLst/>
          </a:prstGeom>
        </p:spPr>
        <p:txBody>
          <a:bodyPr vert="horz" wrap="square" lIns="0" tIns="0" rIns="0" bIns="0" rtlCol="0">
            <a:spAutoFit/>
          </a:bodyPr>
          <a:lstStyle/>
          <a:p>
            <a:pPr marL="38100">
              <a:lnSpc>
                <a:spcPts val="1420"/>
              </a:lnSpc>
            </a:pPr>
            <a:fld id="{81D60167-4931-47E6-BA6A-407CBD079E47}" type="slidenum">
              <a:rPr sz="1200" dirty="0">
                <a:solidFill>
                  <a:srgbClr val="888888"/>
                </a:solidFill>
                <a:latin typeface="Calibri"/>
                <a:cs typeface="Calibri"/>
              </a:rPr>
              <a:t>28</a:t>
            </a:fld>
            <a:endParaRPr sz="1200">
              <a:latin typeface="Calibri"/>
              <a:cs typeface="Calibri"/>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190369" y="0"/>
            <a:ext cx="7810500" cy="848994"/>
          </a:xfrm>
          <a:prstGeom prst="rect">
            <a:avLst/>
          </a:prstGeom>
        </p:spPr>
        <p:txBody>
          <a:bodyPr vert="horz" wrap="square" lIns="0" tIns="12700" rIns="0" bIns="0" rtlCol="0">
            <a:spAutoFit/>
          </a:bodyPr>
          <a:lstStyle/>
          <a:p>
            <a:pPr marL="12700">
              <a:lnSpc>
                <a:spcPct val="100000"/>
              </a:lnSpc>
              <a:spcBef>
                <a:spcPts val="100"/>
              </a:spcBef>
            </a:pPr>
            <a:r>
              <a:rPr lang="tr-TR" sz="5400" spc="-5" dirty="0"/>
              <a:t>2. Giriş-Çıkış Eşleme</a:t>
            </a:r>
            <a:endParaRPr sz="5400" dirty="0"/>
          </a:p>
        </p:txBody>
      </p:sp>
      <p:sp>
        <p:nvSpPr>
          <p:cNvPr id="3" name="object 3"/>
          <p:cNvSpPr txBox="1"/>
          <p:nvPr/>
        </p:nvSpPr>
        <p:spPr>
          <a:xfrm>
            <a:off x="78739" y="977265"/>
            <a:ext cx="11304905" cy="1020792"/>
          </a:xfrm>
          <a:prstGeom prst="rect">
            <a:avLst/>
          </a:prstGeom>
        </p:spPr>
        <p:txBody>
          <a:bodyPr vert="horz" wrap="square" lIns="0" tIns="71120" rIns="0" bIns="0" rtlCol="0">
            <a:spAutoFit/>
          </a:bodyPr>
          <a:lstStyle/>
          <a:p>
            <a:pPr marL="241300" marR="5080" indent="-228600">
              <a:lnSpc>
                <a:spcPts val="3670"/>
              </a:lnSpc>
              <a:spcBef>
                <a:spcPts val="560"/>
              </a:spcBef>
              <a:buFont typeface="Arial MT"/>
              <a:buChar char="•"/>
              <a:tabLst>
                <a:tab pos="241300" algn="l"/>
              </a:tabLst>
            </a:pPr>
            <a:r>
              <a:rPr lang="tr-TR" sz="3400" spc="-5" dirty="0">
                <a:solidFill>
                  <a:srgbClr val="FFFFFF"/>
                </a:solidFill>
                <a:latin typeface="Cambria"/>
                <a:cs typeface="Cambria"/>
              </a:rPr>
              <a:t>Denetimli öğrenme adı verilen popüler bir öğrenme, bir sinir ağının sinaptik ağırlıklarının değiştirilmesini içerir</a:t>
            </a:r>
            <a:endParaRPr sz="3400" dirty="0">
              <a:latin typeface="Cambria"/>
              <a:cs typeface="Cambria"/>
            </a:endParaRPr>
          </a:p>
        </p:txBody>
      </p:sp>
      <p:sp>
        <p:nvSpPr>
          <p:cNvPr id="4" name="object 4"/>
          <p:cNvSpPr txBox="1"/>
          <p:nvPr/>
        </p:nvSpPr>
        <p:spPr>
          <a:xfrm>
            <a:off x="365252" y="2064257"/>
            <a:ext cx="11082655" cy="513715"/>
          </a:xfrm>
          <a:prstGeom prst="rect">
            <a:avLst/>
          </a:prstGeom>
        </p:spPr>
        <p:txBody>
          <a:bodyPr vert="horz" wrap="square" lIns="0" tIns="13335" rIns="0" bIns="0" rtlCol="0">
            <a:spAutoFit/>
          </a:bodyPr>
          <a:lstStyle/>
          <a:p>
            <a:pPr marL="12700">
              <a:lnSpc>
                <a:spcPct val="100000"/>
              </a:lnSpc>
              <a:spcBef>
                <a:spcPts val="105"/>
              </a:spcBef>
            </a:pPr>
            <a:r>
              <a:rPr lang="tr-TR" sz="3200">
                <a:solidFill>
                  <a:srgbClr val="FFFFFF"/>
                </a:solidFill>
                <a:latin typeface="Cambria"/>
                <a:cs typeface="Cambria"/>
              </a:rPr>
              <a:t>~ bir dizi etiketli eğitim örneği veya görev örneği uygulayarak</a:t>
            </a:r>
            <a:endParaRPr sz="3200">
              <a:latin typeface="Cambria"/>
              <a:cs typeface="Cambria"/>
            </a:endParaRPr>
          </a:p>
        </p:txBody>
      </p:sp>
      <mc:AlternateContent xmlns:mc="http://schemas.openxmlformats.org/markup-compatibility/2006">
        <mc:Choice xmlns:a14="http://schemas.microsoft.com/office/drawing/2010/main" Requires="a14">
          <p:sp>
            <p:nvSpPr>
              <p:cNvPr id="5" name="object 5"/>
              <p:cNvSpPr txBox="1"/>
              <p:nvPr/>
            </p:nvSpPr>
            <p:spPr>
              <a:xfrm>
                <a:off x="53339" y="2398014"/>
                <a:ext cx="12011660" cy="3881754"/>
              </a:xfrm>
              <a:prstGeom prst="rect">
                <a:avLst/>
              </a:prstGeom>
            </p:spPr>
            <p:txBody>
              <a:bodyPr vert="horz" wrap="square" lIns="0" tIns="11430" rIns="0" bIns="0" rtlCol="0">
                <a:spAutoFit/>
              </a:bodyPr>
              <a:lstStyle/>
              <a:p>
                <a:pPr marL="5405755">
                  <a:lnSpc>
                    <a:spcPts val="2610"/>
                  </a:lnSpc>
                  <a:spcBef>
                    <a:spcPts val="90"/>
                  </a:spcBef>
                </a:pPr>
                <a:r>
                  <a:rPr sz="2350" spc="215" dirty="0">
                    <a:solidFill>
                      <a:srgbClr val="FFFFFF"/>
                    </a:solidFill>
                    <a:latin typeface="Cambria Math"/>
                    <a:cs typeface="Cambria Math"/>
                  </a:rPr>
                  <a:t>𝑚</a:t>
                </a:r>
                <a:endParaRPr sz="2350" dirty="0">
                  <a:latin typeface="Cambria Math"/>
                  <a:cs typeface="Cambria Math"/>
                </a:endParaRPr>
              </a:p>
              <a:p>
                <a:pPr marR="227329" algn="ctr">
                  <a:lnSpc>
                    <a:spcPts val="3465"/>
                  </a:lnSpc>
                  <a:tabLst>
                    <a:tab pos="531495" algn="l"/>
                    <a:tab pos="2092325" algn="l"/>
                  </a:tabLst>
                </a:pPr>
                <a:r>
                  <a:rPr sz="3200" spc="5" dirty="0">
                    <a:solidFill>
                      <a:srgbClr val="FFFFFF"/>
                    </a:solidFill>
                    <a:latin typeface="Cambria Math"/>
                    <a:cs typeface="Cambria Math"/>
                  </a:rPr>
                  <a:t>𝑦</a:t>
                </a:r>
                <a:r>
                  <a:rPr sz="3525" spc="7" baseline="-15366" dirty="0">
                    <a:solidFill>
                      <a:srgbClr val="FFFFFF"/>
                    </a:solidFill>
                    <a:latin typeface="Cambria Math"/>
                    <a:cs typeface="Cambria Math"/>
                  </a:rPr>
                  <a:t>𝑘	</a:t>
                </a:r>
                <a:r>
                  <a:rPr sz="3200" dirty="0">
                    <a:solidFill>
                      <a:srgbClr val="FFFFFF"/>
                    </a:solidFill>
                    <a:latin typeface="Cambria Math"/>
                    <a:cs typeface="Cambria Math"/>
                  </a:rPr>
                  <a:t>=</a:t>
                </a:r>
                <a:r>
                  <a:rPr sz="3200" spc="175" dirty="0">
                    <a:solidFill>
                      <a:srgbClr val="FFFFFF"/>
                    </a:solidFill>
                    <a:latin typeface="Cambria Math"/>
                    <a:cs typeface="Cambria Math"/>
                  </a:rPr>
                  <a:t> </a:t>
                </a:r>
                <a14:m>
                  <m:oMath xmlns:m="http://schemas.openxmlformats.org/officeDocument/2006/math">
                    <m:r>
                      <a:rPr lang="si-LK" sz="3200" i="1" spc="1050" dirty="0" smtClean="0">
                        <a:solidFill>
                          <a:srgbClr val="FFFFFF"/>
                        </a:solidFill>
                        <a:latin typeface="Cambria Math" panose="02040503050406030204" pitchFamily="18" charset="0"/>
                        <a:cs typeface="Cambria Math"/>
                      </a:rPr>
                      <m:t>⅀</m:t>
                    </m:r>
                  </m:oMath>
                </a14:m>
                <a:r>
                  <a:rPr sz="3200" spc="1050" dirty="0">
                    <a:solidFill>
                      <a:srgbClr val="FFFFFF"/>
                    </a:solidFill>
                    <a:latin typeface="Cambria Math"/>
                    <a:cs typeface="Cambria Math"/>
                  </a:rPr>
                  <a:t>	</a:t>
                </a:r>
                <a:r>
                  <a:rPr sz="3200" spc="80" dirty="0">
                    <a:solidFill>
                      <a:srgbClr val="FFFFFF"/>
                    </a:solidFill>
                    <a:latin typeface="Cambria Math"/>
                    <a:cs typeface="Cambria Math"/>
                  </a:rPr>
                  <a:t>𝑤</a:t>
                </a:r>
                <a:r>
                  <a:rPr sz="3525" spc="120" baseline="-15366" dirty="0">
                    <a:solidFill>
                      <a:srgbClr val="FFFFFF"/>
                    </a:solidFill>
                    <a:latin typeface="Cambria Math"/>
                    <a:cs typeface="Cambria Math"/>
                  </a:rPr>
                  <a:t>𝑘𝑗</a:t>
                </a:r>
                <a:r>
                  <a:rPr sz="3200" spc="80" dirty="0">
                    <a:solidFill>
                      <a:srgbClr val="FFFFFF"/>
                    </a:solidFill>
                    <a:latin typeface="Cambria Math"/>
                    <a:cs typeface="Cambria Math"/>
                  </a:rPr>
                  <a:t>𝑥</a:t>
                </a:r>
                <a:r>
                  <a:rPr sz="3525" spc="120" baseline="-15366" dirty="0">
                    <a:solidFill>
                      <a:srgbClr val="FFFFFF"/>
                    </a:solidFill>
                    <a:latin typeface="Cambria Math"/>
                    <a:cs typeface="Cambria Math"/>
                  </a:rPr>
                  <a:t>𝑗</a:t>
                </a:r>
                <a:r>
                  <a:rPr sz="3525" spc="555" baseline="-15366" dirty="0">
                    <a:solidFill>
                      <a:srgbClr val="FFFFFF"/>
                    </a:solidFill>
                    <a:latin typeface="Cambria Math"/>
                    <a:cs typeface="Cambria Math"/>
                  </a:rPr>
                  <a:t> </a:t>
                </a:r>
                <a:r>
                  <a:rPr sz="3200" dirty="0">
                    <a:solidFill>
                      <a:srgbClr val="FFFFFF"/>
                    </a:solidFill>
                    <a:latin typeface="Cambria Math"/>
                    <a:cs typeface="Cambria Math"/>
                  </a:rPr>
                  <a:t>+</a:t>
                </a:r>
                <a:r>
                  <a:rPr sz="3200" spc="-30" dirty="0">
                    <a:solidFill>
                      <a:srgbClr val="FFFFFF"/>
                    </a:solidFill>
                    <a:latin typeface="Cambria Math"/>
                    <a:cs typeface="Cambria Math"/>
                  </a:rPr>
                  <a:t> </a:t>
                </a:r>
                <a:r>
                  <a:rPr sz="3200" spc="10" dirty="0">
                    <a:solidFill>
                      <a:srgbClr val="FFFFFF"/>
                    </a:solidFill>
                    <a:latin typeface="Cambria Math"/>
                    <a:cs typeface="Cambria Math"/>
                  </a:rPr>
                  <a:t>𝑏</a:t>
                </a:r>
                <a:r>
                  <a:rPr sz="3525" spc="15" baseline="-15366" dirty="0">
                    <a:solidFill>
                      <a:srgbClr val="FFFFFF"/>
                    </a:solidFill>
                    <a:latin typeface="Cambria Math"/>
                    <a:cs typeface="Cambria Math"/>
                  </a:rPr>
                  <a:t>𝑘</a:t>
                </a:r>
                <a:endParaRPr sz="3525" baseline="-15366" dirty="0">
                  <a:latin typeface="Cambria Math"/>
                  <a:cs typeface="Cambria Math"/>
                </a:endParaRPr>
              </a:p>
              <a:p>
                <a:pPr marL="5405755">
                  <a:lnSpc>
                    <a:spcPts val="2650"/>
                  </a:lnSpc>
                </a:pPr>
                <a:r>
                  <a:rPr sz="2350" spc="105" dirty="0">
                    <a:solidFill>
                      <a:srgbClr val="FFFFFF"/>
                    </a:solidFill>
                    <a:latin typeface="Cambria Math"/>
                    <a:cs typeface="Cambria Math"/>
                  </a:rPr>
                  <a:t>𝑗=1</a:t>
                </a:r>
                <a:endParaRPr sz="2350" dirty="0">
                  <a:latin typeface="Cambria Math"/>
                  <a:cs typeface="Cambria Math"/>
                </a:endParaRPr>
              </a:p>
              <a:p>
                <a:pPr marL="266700" marR="1002665" indent="-228600">
                  <a:lnSpc>
                    <a:spcPts val="3670"/>
                  </a:lnSpc>
                  <a:spcBef>
                    <a:spcPts val="935"/>
                  </a:spcBef>
                  <a:buFont typeface="Arial MT"/>
                  <a:buChar char="•"/>
                  <a:tabLst>
                    <a:tab pos="266700" algn="l"/>
                  </a:tabLst>
                </a:pPr>
                <a:r>
                  <a:rPr lang="tr-TR" sz="3400" spc="-5" dirty="0">
                    <a:solidFill>
                      <a:srgbClr val="FFFFFF"/>
                    </a:solidFill>
                    <a:latin typeface="Cambria"/>
                    <a:cs typeface="Cambria"/>
                  </a:rPr>
                  <a:t>Ağın sinaptik ağırlıkları (serbest parametreler) hatayı en aza indirmek için değiştirilir,
~ istenen yanıt ile giriş sinyali tarafından üretilen ağın gerçek yanıtı arasındaki farktır
~ uygun bir istatistiksel kritere göre</a:t>
                </a:r>
                <a:endParaRPr sz="3400" dirty="0">
                  <a:latin typeface="Cambria"/>
                  <a:cs typeface="Cambria"/>
                </a:endParaRPr>
              </a:p>
            </p:txBody>
          </p:sp>
        </mc:Choice>
        <mc:Fallback>
          <p:sp>
            <p:nvSpPr>
              <p:cNvPr id="5" name="object 5"/>
              <p:cNvSpPr txBox="1">
                <a:spLocks noRot="1" noChangeAspect="1" noMove="1" noResize="1" noEditPoints="1" noAdjustHandles="1" noChangeArrowheads="1" noChangeShapeType="1" noTextEdit="1"/>
              </p:cNvSpPr>
              <p:nvPr/>
            </p:nvSpPr>
            <p:spPr>
              <a:xfrm>
                <a:off x="53339" y="2398014"/>
                <a:ext cx="12011660" cy="3881754"/>
              </a:xfrm>
              <a:prstGeom prst="rect">
                <a:avLst/>
              </a:prstGeom>
              <a:blipFill>
                <a:blip r:embed="rId2"/>
                <a:stretch>
                  <a:fillRect l="-1726" t="-2826" b="-5181"/>
                </a:stretch>
              </a:blipFill>
            </p:spPr>
            <p:txBody>
              <a:bodyPr/>
              <a:lstStyle/>
              <a:p>
                <a:r>
                  <a:rPr lang="tr-TR">
                    <a:noFill/>
                  </a:rPr>
                  <a:t> </a:t>
                </a:r>
              </a:p>
            </p:txBody>
          </p:sp>
        </mc:Fallback>
      </mc:AlternateContent>
      <p:sp>
        <p:nvSpPr>
          <p:cNvPr id="6" name="object 6"/>
          <p:cNvSpPr txBox="1"/>
          <p:nvPr/>
        </p:nvSpPr>
        <p:spPr>
          <a:xfrm>
            <a:off x="4709795" y="6202781"/>
            <a:ext cx="2459355" cy="543560"/>
          </a:xfrm>
          <a:prstGeom prst="rect">
            <a:avLst/>
          </a:prstGeom>
        </p:spPr>
        <p:txBody>
          <a:bodyPr vert="horz" wrap="square" lIns="0" tIns="12065" rIns="0" bIns="0" rtlCol="0">
            <a:spAutoFit/>
          </a:bodyPr>
          <a:lstStyle/>
          <a:p>
            <a:pPr marL="38100">
              <a:lnSpc>
                <a:spcPct val="100000"/>
              </a:lnSpc>
              <a:spcBef>
                <a:spcPts val="95"/>
              </a:spcBef>
              <a:tabLst>
                <a:tab pos="577215" algn="l"/>
              </a:tabLst>
            </a:pPr>
            <a:r>
              <a:rPr sz="3400" spc="20" dirty="0">
                <a:solidFill>
                  <a:srgbClr val="FFFFFF"/>
                </a:solidFill>
                <a:latin typeface="Cambria Math"/>
                <a:cs typeface="Cambria Math"/>
              </a:rPr>
              <a:t>𝑒</a:t>
            </a:r>
            <a:r>
              <a:rPr sz="3675" spc="30" baseline="-15873" dirty="0">
                <a:solidFill>
                  <a:srgbClr val="FFFFFF"/>
                </a:solidFill>
                <a:latin typeface="Cambria Math"/>
                <a:cs typeface="Cambria Math"/>
              </a:rPr>
              <a:t>𝑘	</a:t>
            </a:r>
            <a:r>
              <a:rPr sz="3400" spc="-5" dirty="0">
                <a:solidFill>
                  <a:srgbClr val="FFFFFF"/>
                </a:solidFill>
                <a:latin typeface="Cambria Math"/>
                <a:cs typeface="Cambria Math"/>
              </a:rPr>
              <a:t>=</a:t>
            </a:r>
            <a:r>
              <a:rPr sz="3400" spc="165" dirty="0">
                <a:solidFill>
                  <a:srgbClr val="FFFFFF"/>
                </a:solidFill>
                <a:latin typeface="Cambria Math"/>
                <a:cs typeface="Cambria Math"/>
              </a:rPr>
              <a:t> </a:t>
            </a:r>
            <a:r>
              <a:rPr sz="3400" spc="15" dirty="0">
                <a:solidFill>
                  <a:srgbClr val="FFFFFF"/>
                </a:solidFill>
                <a:latin typeface="Cambria Math"/>
                <a:cs typeface="Cambria Math"/>
              </a:rPr>
              <a:t>𝑦</a:t>
            </a:r>
            <a:r>
              <a:rPr sz="3675" spc="22" baseline="-15873" dirty="0">
                <a:solidFill>
                  <a:srgbClr val="FFFFFF"/>
                </a:solidFill>
                <a:latin typeface="Cambria Math"/>
                <a:cs typeface="Cambria Math"/>
              </a:rPr>
              <a:t>𝑘</a:t>
            </a:r>
            <a:r>
              <a:rPr sz="3675" spc="615" baseline="-15873" dirty="0">
                <a:solidFill>
                  <a:srgbClr val="FFFFFF"/>
                </a:solidFill>
                <a:latin typeface="Cambria Math"/>
                <a:cs typeface="Cambria Math"/>
              </a:rPr>
              <a:t> </a:t>
            </a:r>
            <a:r>
              <a:rPr sz="3400" spc="-5" dirty="0">
                <a:solidFill>
                  <a:srgbClr val="FFFFFF"/>
                </a:solidFill>
                <a:latin typeface="Cambria Math"/>
                <a:cs typeface="Cambria Math"/>
              </a:rPr>
              <a:t>−</a:t>
            </a:r>
            <a:r>
              <a:rPr sz="3400" spc="-20" dirty="0">
                <a:solidFill>
                  <a:srgbClr val="FFFFFF"/>
                </a:solidFill>
                <a:latin typeface="Cambria Math"/>
                <a:cs typeface="Cambria Math"/>
              </a:rPr>
              <a:t> </a:t>
            </a:r>
            <a:r>
              <a:rPr sz="3400" spc="70" dirty="0">
                <a:solidFill>
                  <a:srgbClr val="FFFFFF"/>
                </a:solidFill>
                <a:latin typeface="Cambria Math"/>
                <a:cs typeface="Cambria Math"/>
              </a:rPr>
              <a:t>𝑑</a:t>
            </a:r>
            <a:r>
              <a:rPr sz="3675" spc="104" baseline="-15873" dirty="0">
                <a:solidFill>
                  <a:srgbClr val="FFFFFF"/>
                </a:solidFill>
                <a:latin typeface="Cambria Math"/>
                <a:cs typeface="Cambria Math"/>
              </a:rPr>
              <a:t>𝑘</a:t>
            </a:r>
            <a:endParaRPr sz="3675" baseline="-15873">
              <a:latin typeface="Cambria Math"/>
              <a:cs typeface="Cambria Math"/>
            </a:endParaRPr>
          </a:p>
        </p:txBody>
      </p:sp>
      <p:sp>
        <p:nvSpPr>
          <p:cNvPr id="7" name="object 7"/>
          <p:cNvSpPr txBox="1"/>
          <p:nvPr/>
        </p:nvSpPr>
        <p:spPr>
          <a:xfrm>
            <a:off x="11894311" y="6545681"/>
            <a:ext cx="180975" cy="208915"/>
          </a:xfrm>
          <a:prstGeom prst="rect">
            <a:avLst/>
          </a:prstGeom>
        </p:spPr>
        <p:txBody>
          <a:bodyPr vert="horz" wrap="square" lIns="0" tIns="12700" rIns="0" bIns="0" rtlCol="0">
            <a:spAutoFit/>
          </a:bodyPr>
          <a:lstStyle/>
          <a:p>
            <a:pPr marL="12700">
              <a:lnSpc>
                <a:spcPct val="100000"/>
              </a:lnSpc>
              <a:spcBef>
                <a:spcPts val="100"/>
              </a:spcBef>
            </a:pPr>
            <a:r>
              <a:rPr sz="1200" dirty="0">
                <a:solidFill>
                  <a:srgbClr val="888888"/>
                </a:solidFill>
                <a:latin typeface="Calibri"/>
                <a:cs typeface="Calibri"/>
              </a:rPr>
              <a:t>31</a:t>
            </a:r>
            <a:endParaRPr sz="1200">
              <a:latin typeface="Calibri"/>
              <a:cs typeface="Calibri"/>
            </a:endParaRPr>
          </a:p>
        </p:txBody>
      </p:sp>
      <p:sp>
        <p:nvSpPr>
          <p:cNvPr id="8" name="object 8"/>
          <p:cNvSpPr/>
          <p:nvPr/>
        </p:nvSpPr>
        <p:spPr>
          <a:xfrm>
            <a:off x="761" y="869441"/>
            <a:ext cx="12192000" cy="0"/>
          </a:xfrm>
          <a:custGeom>
            <a:avLst/>
            <a:gdLst/>
            <a:ahLst/>
            <a:cxnLst/>
            <a:rect l="l" t="t" r="r" b="b"/>
            <a:pathLst>
              <a:path w="12192000">
                <a:moveTo>
                  <a:pt x="0" y="0"/>
                </a:moveTo>
                <a:lnTo>
                  <a:pt x="12192000" y="0"/>
                </a:lnTo>
              </a:path>
            </a:pathLst>
          </a:custGeom>
          <a:ln w="25400">
            <a:solidFill>
              <a:srgbClr val="FFFFFF"/>
            </a:solidFill>
          </a:ln>
        </p:spPr>
        <p:txBody>
          <a:bodyPr wrap="square" lIns="0" tIns="0" rIns="0" bIns="0" rtlCol="0"/>
          <a:lstStyle/>
          <a:p>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245465" y="123512"/>
            <a:ext cx="11696700" cy="566181"/>
          </a:xfrm>
          <a:prstGeom prst="rect">
            <a:avLst/>
          </a:prstGeom>
        </p:spPr>
        <p:txBody>
          <a:bodyPr vert="horz" wrap="square" lIns="0" tIns="12065" rIns="0" bIns="0" rtlCol="0">
            <a:spAutoFit/>
          </a:bodyPr>
          <a:lstStyle/>
          <a:p>
            <a:pPr marL="12700">
              <a:lnSpc>
                <a:spcPct val="100000"/>
              </a:lnSpc>
              <a:spcBef>
                <a:spcPts val="95"/>
              </a:spcBef>
            </a:pPr>
            <a:r>
              <a:rPr lang="tr-TR" spc="-5" dirty="0"/>
              <a:t>Biyolojik Sinir Ağı (BNN) Nedir?</a:t>
            </a:r>
            <a:endParaRPr dirty="0"/>
          </a:p>
        </p:txBody>
      </p:sp>
      <p:sp>
        <p:nvSpPr>
          <p:cNvPr id="4" name="object 4"/>
          <p:cNvSpPr txBox="1"/>
          <p:nvPr/>
        </p:nvSpPr>
        <p:spPr>
          <a:xfrm>
            <a:off x="12010135" y="6495389"/>
            <a:ext cx="102870" cy="208279"/>
          </a:xfrm>
          <a:prstGeom prst="rect">
            <a:avLst/>
          </a:prstGeom>
        </p:spPr>
        <p:txBody>
          <a:bodyPr vert="horz" wrap="square" lIns="0" tIns="12700" rIns="0" bIns="0" rtlCol="0">
            <a:spAutoFit/>
          </a:bodyPr>
          <a:lstStyle/>
          <a:p>
            <a:pPr marL="12700">
              <a:lnSpc>
                <a:spcPct val="100000"/>
              </a:lnSpc>
              <a:spcBef>
                <a:spcPts val="100"/>
              </a:spcBef>
            </a:pPr>
            <a:r>
              <a:rPr sz="1200" dirty="0">
                <a:solidFill>
                  <a:srgbClr val="FFFFFF"/>
                </a:solidFill>
                <a:latin typeface="Calibri"/>
                <a:cs typeface="Calibri"/>
              </a:rPr>
              <a:t>3</a:t>
            </a:r>
            <a:endParaRPr sz="1200">
              <a:latin typeface="Calibri"/>
              <a:cs typeface="Calibri"/>
            </a:endParaRPr>
          </a:p>
        </p:txBody>
      </p:sp>
      <p:sp>
        <p:nvSpPr>
          <p:cNvPr id="6" name="object 6"/>
          <p:cNvSpPr/>
          <p:nvPr/>
        </p:nvSpPr>
        <p:spPr>
          <a:xfrm>
            <a:off x="761" y="869441"/>
            <a:ext cx="12192000" cy="0"/>
          </a:xfrm>
          <a:custGeom>
            <a:avLst/>
            <a:gdLst/>
            <a:ahLst/>
            <a:cxnLst/>
            <a:rect l="l" t="t" r="r" b="b"/>
            <a:pathLst>
              <a:path w="12192000">
                <a:moveTo>
                  <a:pt x="0" y="0"/>
                </a:moveTo>
                <a:lnTo>
                  <a:pt x="12192000" y="0"/>
                </a:lnTo>
              </a:path>
            </a:pathLst>
          </a:custGeom>
          <a:ln w="25400">
            <a:solidFill>
              <a:srgbClr val="FFFFFF"/>
            </a:solidFill>
          </a:ln>
        </p:spPr>
        <p:txBody>
          <a:bodyPr wrap="square" lIns="0" tIns="0" rIns="0" bIns="0" rtlCol="0"/>
          <a:lstStyle/>
          <a:p>
            <a:endParaRPr/>
          </a:p>
        </p:txBody>
      </p:sp>
      <p:grpSp>
        <p:nvGrpSpPr>
          <p:cNvPr id="7" name="object 7"/>
          <p:cNvGrpSpPr/>
          <p:nvPr/>
        </p:nvGrpSpPr>
        <p:grpSpPr>
          <a:xfrm>
            <a:off x="449580" y="2900172"/>
            <a:ext cx="11292840" cy="3569335"/>
            <a:chOff x="449580" y="2900172"/>
            <a:chExt cx="11292840" cy="3569335"/>
          </a:xfrm>
        </p:grpSpPr>
        <p:pic>
          <p:nvPicPr>
            <p:cNvPr id="8" name="object 8"/>
            <p:cNvPicPr/>
            <p:nvPr/>
          </p:nvPicPr>
          <p:blipFill>
            <a:blip r:embed="rId2" cstate="print"/>
            <a:stretch>
              <a:fillRect/>
            </a:stretch>
          </p:blipFill>
          <p:spPr>
            <a:xfrm>
              <a:off x="5097780" y="3628644"/>
              <a:ext cx="6644640" cy="2840736"/>
            </a:xfrm>
            <a:prstGeom prst="rect">
              <a:avLst/>
            </a:prstGeom>
          </p:spPr>
        </p:pic>
        <p:pic>
          <p:nvPicPr>
            <p:cNvPr id="9" name="object 9"/>
            <p:cNvPicPr/>
            <p:nvPr/>
          </p:nvPicPr>
          <p:blipFill>
            <a:blip r:embed="rId3" cstate="print"/>
            <a:stretch>
              <a:fillRect/>
            </a:stretch>
          </p:blipFill>
          <p:spPr>
            <a:xfrm>
              <a:off x="449580" y="2900172"/>
              <a:ext cx="5893308" cy="2831591"/>
            </a:xfrm>
            <a:prstGeom prst="rect">
              <a:avLst/>
            </a:prstGeom>
          </p:spPr>
        </p:pic>
      </p:grpSp>
      <p:sp>
        <p:nvSpPr>
          <p:cNvPr id="10" name="object 10"/>
          <p:cNvSpPr txBox="1"/>
          <p:nvPr/>
        </p:nvSpPr>
        <p:spPr>
          <a:xfrm>
            <a:off x="78739" y="892809"/>
            <a:ext cx="11649710" cy="2213426"/>
          </a:xfrm>
          <a:prstGeom prst="rect">
            <a:avLst/>
          </a:prstGeom>
        </p:spPr>
        <p:txBody>
          <a:bodyPr vert="horz" wrap="square" lIns="0" tIns="63500" rIns="0" bIns="0" rtlCol="0">
            <a:spAutoFit/>
          </a:bodyPr>
          <a:lstStyle/>
          <a:p>
            <a:pPr marL="294640" marR="1145540" indent="-281940" algn="just">
              <a:lnSpc>
                <a:spcPts val="3130"/>
              </a:lnSpc>
              <a:spcBef>
                <a:spcPts val="500"/>
              </a:spcBef>
              <a:buFont typeface="Arial MT"/>
              <a:buChar char="•"/>
              <a:tabLst>
                <a:tab pos="294640" algn="l"/>
              </a:tabLst>
            </a:pPr>
            <a:r>
              <a:rPr lang="tr-TR" sz="2400" dirty="0">
                <a:solidFill>
                  <a:srgbClr val="FFFFFF"/>
                </a:solidFill>
                <a:latin typeface="Cambria"/>
                <a:cs typeface="Cambria"/>
              </a:rPr>
              <a:t>Biyolojik Sinir Ağı, kimyasal olarak bağlı veya işlevsel olarak ilişkili nöronlardan oluşan bir ağdır</a:t>
            </a:r>
          </a:p>
          <a:p>
            <a:pPr marL="294640" marR="1145540" indent="-281940" algn="just">
              <a:lnSpc>
                <a:spcPts val="3130"/>
              </a:lnSpc>
              <a:spcBef>
                <a:spcPts val="500"/>
              </a:spcBef>
              <a:buFont typeface="Arial MT"/>
              <a:buChar char="•"/>
              <a:tabLst>
                <a:tab pos="294640" algn="l"/>
              </a:tabLst>
            </a:pPr>
            <a:r>
              <a:rPr lang="tr-TR" sz="2400" dirty="0">
                <a:solidFill>
                  <a:srgbClr val="FFFFFF"/>
                </a:solidFill>
                <a:latin typeface="Cambria"/>
                <a:cs typeface="Cambria"/>
              </a:rPr>
              <a:t>Tek bir nöron birçok başka nörona bağlı olabilir</a:t>
            </a:r>
          </a:p>
          <a:p>
            <a:pPr marL="294640" marR="1145540" indent="-281940" algn="just">
              <a:lnSpc>
                <a:spcPts val="3130"/>
              </a:lnSpc>
              <a:spcBef>
                <a:spcPts val="500"/>
              </a:spcBef>
              <a:buFont typeface="Arial MT"/>
              <a:buChar char="•"/>
              <a:tabLst>
                <a:tab pos="294640" algn="l"/>
              </a:tabLst>
            </a:pPr>
            <a:r>
              <a:rPr lang="tr-TR" sz="2400" dirty="0">
                <a:solidFill>
                  <a:srgbClr val="FFFFFF"/>
                </a:solidFill>
                <a:latin typeface="Cambria"/>
                <a:cs typeface="Cambria"/>
              </a:rPr>
              <a:t>Bir ağdaki nöronların ve bağlantıların toplam sayısı kapsamlı olabilir</a:t>
            </a:r>
            <a:endParaRPr sz="2000" dirty="0">
              <a:latin typeface="Cambria"/>
              <a:cs typeface="Cambria"/>
            </a:endParaRPr>
          </a:p>
          <a:p>
            <a:pPr marL="558165" algn="ctr">
              <a:lnSpc>
                <a:spcPct val="100000"/>
              </a:lnSpc>
            </a:pPr>
            <a:r>
              <a:rPr sz="2800" spc="-10" dirty="0">
                <a:solidFill>
                  <a:srgbClr val="FFFF00"/>
                </a:solidFill>
                <a:latin typeface="Cambria"/>
                <a:cs typeface="Cambria"/>
              </a:rPr>
              <a:t>synapse</a:t>
            </a:r>
            <a:endParaRPr sz="2800" dirty="0">
              <a:latin typeface="Cambria"/>
              <a:cs typeface="Cambria"/>
            </a:endParaRPr>
          </a:p>
        </p:txBody>
      </p:sp>
      <p:grpSp>
        <p:nvGrpSpPr>
          <p:cNvPr id="11" name="object 11"/>
          <p:cNvGrpSpPr/>
          <p:nvPr/>
        </p:nvGrpSpPr>
        <p:grpSpPr>
          <a:xfrm>
            <a:off x="5405754" y="3441953"/>
            <a:ext cx="3258820" cy="2927985"/>
            <a:chOff x="5405754" y="3441953"/>
            <a:chExt cx="3258820" cy="2927985"/>
          </a:xfrm>
        </p:grpSpPr>
        <p:sp>
          <p:nvSpPr>
            <p:cNvPr id="12" name="object 12"/>
            <p:cNvSpPr/>
            <p:nvPr/>
          </p:nvSpPr>
          <p:spPr>
            <a:xfrm>
              <a:off x="5928487" y="3441953"/>
              <a:ext cx="619125" cy="1223010"/>
            </a:xfrm>
            <a:custGeom>
              <a:avLst/>
              <a:gdLst/>
              <a:ahLst/>
              <a:cxnLst/>
              <a:rect l="l" t="t" r="r" b="b"/>
              <a:pathLst>
                <a:path w="619125" h="1223010">
                  <a:moveTo>
                    <a:pt x="472059" y="1138301"/>
                  </a:moveTo>
                  <a:lnTo>
                    <a:pt x="449859" y="1169263"/>
                  </a:lnTo>
                  <a:lnTo>
                    <a:pt x="11938" y="0"/>
                  </a:lnTo>
                  <a:lnTo>
                    <a:pt x="0" y="4572"/>
                  </a:lnTo>
                  <a:lnTo>
                    <a:pt x="437959" y="1173784"/>
                  </a:lnTo>
                  <a:lnTo>
                    <a:pt x="400812" y="1165098"/>
                  </a:lnTo>
                  <a:lnTo>
                    <a:pt x="463169" y="1223010"/>
                  </a:lnTo>
                  <a:lnTo>
                    <a:pt x="467918" y="1177671"/>
                  </a:lnTo>
                  <a:lnTo>
                    <a:pt x="468147" y="1175512"/>
                  </a:lnTo>
                  <a:lnTo>
                    <a:pt x="445389" y="1175512"/>
                  </a:lnTo>
                  <a:lnTo>
                    <a:pt x="445236" y="1175512"/>
                  </a:lnTo>
                  <a:lnTo>
                    <a:pt x="445439" y="1175435"/>
                  </a:lnTo>
                  <a:lnTo>
                    <a:pt x="468147" y="1175499"/>
                  </a:lnTo>
                  <a:lnTo>
                    <a:pt x="472059" y="1138301"/>
                  </a:lnTo>
                  <a:close/>
                </a:path>
                <a:path w="619125" h="1223010">
                  <a:moveTo>
                    <a:pt x="619112" y="910082"/>
                  </a:moveTo>
                  <a:lnTo>
                    <a:pt x="599414" y="942835"/>
                  </a:lnTo>
                  <a:lnTo>
                    <a:pt x="595515" y="934554"/>
                  </a:lnTo>
                  <a:lnTo>
                    <a:pt x="595515" y="949286"/>
                  </a:lnTo>
                  <a:lnTo>
                    <a:pt x="595515" y="934554"/>
                  </a:lnTo>
                  <a:lnTo>
                    <a:pt x="165608" y="20955"/>
                  </a:lnTo>
                  <a:lnTo>
                    <a:pt x="154178" y="26289"/>
                  </a:lnTo>
                  <a:lnTo>
                    <a:pt x="587870" y="948194"/>
                  </a:lnTo>
                  <a:lnTo>
                    <a:pt x="550164" y="942594"/>
                  </a:lnTo>
                  <a:lnTo>
                    <a:pt x="617093" y="995299"/>
                  </a:lnTo>
                  <a:lnTo>
                    <a:pt x="618121" y="951992"/>
                  </a:lnTo>
                  <a:lnTo>
                    <a:pt x="619112" y="910082"/>
                  </a:lnTo>
                  <a:close/>
                </a:path>
              </a:pathLst>
            </a:custGeom>
            <a:solidFill>
              <a:srgbClr val="FFFF00"/>
            </a:solidFill>
          </p:spPr>
          <p:txBody>
            <a:bodyPr wrap="square" lIns="0" tIns="0" rIns="0" bIns="0" rtlCol="0"/>
            <a:lstStyle/>
            <a:p>
              <a:endParaRPr/>
            </a:p>
          </p:txBody>
        </p:sp>
        <p:pic>
          <p:nvPicPr>
            <p:cNvPr id="13" name="object 13"/>
            <p:cNvPicPr/>
            <p:nvPr/>
          </p:nvPicPr>
          <p:blipFill>
            <a:blip r:embed="rId4" cstate="print"/>
            <a:stretch>
              <a:fillRect/>
            </a:stretch>
          </p:blipFill>
          <p:spPr>
            <a:xfrm>
              <a:off x="7943595" y="3800855"/>
              <a:ext cx="720725" cy="748030"/>
            </a:xfrm>
            <a:prstGeom prst="rect">
              <a:avLst/>
            </a:prstGeom>
          </p:spPr>
        </p:pic>
        <p:pic>
          <p:nvPicPr>
            <p:cNvPr id="14" name="object 14"/>
            <p:cNvPicPr/>
            <p:nvPr/>
          </p:nvPicPr>
          <p:blipFill>
            <a:blip r:embed="rId5" cstate="print"/>
            <a:stretch>
              <a:fillRect/>
            </a:stretch>
          </p:blipFill>
          <p:spPr>
            <a:xfrm>
              <a:off x="5405754" y="5514949"/>
              <a:ext cx="742061" cy="854392"/>
            </a:xfrm>
            <a:prstGeom prst="rect">
              <a:avLst/>
            </a:prstGeom>
          </p:spPr>
        </p:pic>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3976115" y="1447800"/>
            <a:ext cx="8049768" cy="4724400"/>
          </a:xfrm>
          <a:prstGeom prst="rect">
            <a:avLst/>
          </a:prstGeom>
        </p:spPr>
      </p:pic>
      <p:sp>
        <p:nvSpPr>
          <p:cNvPr id="3" name="object 3"/>
          <p:cNvSpPr txBox="1">
            <a:spLocks noGrp="1"/>
          </p:cNvSpPr>
          <p:nvPr>
            <p:ph type="title"/>
          </p:nvPr>
        </p:nvSpPr>
        <p:spPr>
          <a:xfrm>
            <a:off x="838200" y="313128"/>
            <a:ext cx="7810500" cy="628377"/>
          </a:xfrm>
          <a:prstGeom prst="rect">
            <a:avLst/>
          </a:prstGeom>
        </p:spPr>
        <p:txBody>
          <a:bodyPr vert="horz" wrap="square" lIns="0" tIns="12700" rIns="0" bIns="0" rtlCol="0">
            <a:spAutoFit/>
          </a:bodyPr>
          <a:lstStyle/>
          <a:p>
            <a:pPr marL="12700">
              <a:lnSpc>
                <a:spcPct val="100000"/>
              </a:lnSpc>
              <a:spcBef>
                <a:spcPts val="100"/>
              </a:spcBef>
            </a:pPr>
            <a:r>
              <a:rPr lang="tr-TR" sz="4000" spc="-5" dirty="0"/>
              <a:t>2. Giriş-Çıkış Eşleme</a:t>
            </a:r>
            <a:endParaRPr sz="4000" dirty="0"/>
          </a:p>
        </p:txBody>
      </p:sp>
      <p:sp>
        <p:nvSpPr>
          <p:cNvPr id="4" name="object 4"/>
          <p:cNvSpPr txBox="1"/>
          <p:nvPr/>
        </p:nvSpPr>
        <p:spPr>
          <a:xfrm>
            <a:off x="78739" y="1234186"/>
            <a:ext cx="4025265" cy="4784515"/>
          </a:xfrm>
          <a:prstGeom prst="rect">
            <a:avLst/>
          </a:prstGeom>
        </p:spPr>
        <p:txBody>
          <a:bodyPr vert="horz" wrap="square" lIns="0" tIns="97155" rIns="0" bIns="0" rtlCol="0">
            <a:spAutoFit/>
          </a:bodyPr>
          <a:lstStyle/>
          <a:p>
            <a:pPr marL="241300" marR="156845" indent="-228600">
              <a:lnSpc>
                <a:spcPct val="80000"/>
              </a:lnSpc>
              <a:spcBef>
                <a:spcPts val="765"/>
              </a:spcBef>
              <a:buFont typeface="Arial MT"/>
              <a:buChar char="•"/>
              <a:tabLst>
                <a:tab pos="241300" algn="l"/>
              </a:tabLst>
            </a:pPr>
            <a:r>
              <a:rPr lang="tr-TR" sz="2800" spc="-5" dirty="0">
                <a:solidFill>
                  <a:srgbClr val="FFFFFF"/>
                </a:solidFill>
                <a:latin typeface="Cambria"/>
                <a:cs typeface="Cambria"/>
              </a:rPr>
              <a:t>Gereksinimin, önceden belirlenmiş birkaç kategoriden (sınıf) birine bir giriş sinyali (örneğin fiziksel bir nesne) atamak olduğu bir model sınıflandırma görevi düşünün</a:t>
            </a:r>
          </a:p>
          <a:p>
            <a:pPr marL="241300" marR="156845" indent="-228600">
              <a:lnSpc>
                <a:spcPct val="80000"/>
              </a:lnSpc>
              <a:spcBef>
                <a:spcPts val="765"/>
              </a:spcBef>
              <a:buFont typeface="Arial MT"/>
              <a:buChar char="•"/>
              <a:tabLst>
                <a:tab pos="241300" algn="l"/>
              </a:tabLst>
            </a:pPr>
            <a:r>
              <a:rPr lang="tr-TR" sz="2800" spc="-5" dirty="0">
                <a:solidFill>
                  <a:srgbClr val="FFFFFF"/>
                </a:solidFill>
                <a:latin typeface="Cambria"/>
                <a:cs typeface="Cambria"/>
              </a:rPr>
              <a:t>
Ağ, eldeki problem için bir girdi-çıktı eşlemesi oluşturarak örneklerden öğrenir</a:t>
            </a:r>
            <a:endParaRPr sz="2800" dirty="0">
              <a:latin typeface="Cambria"/>
              <a:cs typeface="Cambria"/>
            </a:endParaRPr>
          </a:p>
        </p:txBody>
      </p:sp>
      <p:sp>
        <p:nvSpPr>
          <p:cNvPr id="5" name="object 5"/>
          <p:cNvSpPr txBox="1"/>
          <p:nvPr/>
        </p:nvSpPr>
        <p:spPr>
          <a:xfrm>
            <a:off x="11894311" y="6545681"/>
            <a:ext cx="180975" cy="208915"/>
          </a:xfrm>
          <a:prstGeom prst="rect">
            <a:avLst/>
          </a:prstGeom>
        </p:spPr>
        <p:txBody>
          <a:bodyPr vert="horz" wrap="square" lIns="0" tIns="12700" rIns="0" bIns="0" rtlCol="0">
            <a:spAutoFit/>
          </a:bodyPr>
          <a:lstStyle/>
          <a:p>
            <a:pPr marL="12700">
              <a:lnSpc>
                <a:spcPct val="100000"/>
              </a:lnSpc>
              <a:spcBef>
                <a:spcPts val="100"/>
              </a:spcBef>
            </a:pPr>
            <a:r>
              <a:rPr sz="1200" dirty="0">
                <a:solidFill>
                  <a:srgbClr val="888888"/>
                </a:solidFill>
                <a:latin typeface="Calibri"/>
                <a:cs typeface="Calibri"/>
              </a:rPr>
              <a:t>32</a:t>
            </a:r>
            <a:endParaRPr sz="1200">
              <a:latin typeface="Calibri"/>
              <a:cs typeface="Calibri"/>
            </a:endParaRPr>
          </a:p>
        </p:txBody>
      </p:sp>
      <p:sp>
        <p:nvSpPr>
          <p:cNvPr id="6" name="object 6"/>
          <p:cNvSpPr/>
          <p:nvPr/>
        </p:nvSpPr>
        <p:spPr>
          <a:xfrm>
            <a:off x="761" y="869441"/>
            <a:ext cx="12192000" cy="0"/>
          </a:xfrm>
          <a:custGeom>
            <a:avLst/>
            <a:gdLst/>
            <a:ahLst/>
            <a:cxnLst/>
            <a:rect l="l" t="t" r="r" b="b"/>
            <a:pathLst>
              <a:path w="12192000">
                <a:moveTo>
                  <a:pt x="0" y="0"/>
                </a:moveTo>
                <a:lnTo>
                  <a:pt x="12192000" y="0"/>
                </a:lnTo>
              </a:path>
            </a:pathLst>
          </a:custGeom>
          <a:ln w="25400">
            <a:solidFill>
              <a:srgbClr val="FFFFFF"/>
            </a:solidFill>
          </a:ln>
        </p:spPr>
        <p:txBody>
          <a:bodyPr wrap="square" lIns="0" tIns="0" rIns="0" bIns="0" rtlCol="0"/>
          <a:lstStyle/>
          <a:p>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091178" y="171863"/>
            <a:ext cx="4008754" cy="505267"/>
          </a:xfrm>
          <a:prstGeom prst="rect">
            <a:avLst/>
          </a:prstGeom>
        </p:spPr>
        <p:txBody>
          <a:bodyPr vert="horz" wrap="square" lIns="0" tIns="12700" rIns="0" bIns="0" rtlCol="0">
            <a:spAutoFit/>
          </a:bodyPr>
          <a:lstStyle/>
          <a:p>
            <a:pPr marL="12700">
              <a:lnSpc>
                <a:spcPct val="100000"/>
              </a:lnSpc>
              <a:spcBef>
                <a:spcPts val="100"/>
              </a:spcBef>
            </a:pPr>
            <a:r>
              <a:rPr sz="3200" spc="-5" dirty="0"/>
              <a:t>3.</a:t>
            </a:r>
            <a:r>
              <a:rPr sz="3200" spc="-75" dirty="0"/>
              <a:t> </a:t>
            </a:r>
            <a:r>
              <a:rPr lang="tr-TR" sz="3200" spc="-25" dirty="0"/>
              <a:t>Uyarlanabilirlik</a:t>
            </a:r>
            <a:endParaRPr sz="3200" dirty="0"/>
          </a:p>
        </p:txBody>
      </p:sp>
      <p:sp>
        <p:nvSpPr>
          <p:cNvPr id="3" name="object 3"/>
          <p:cNvSpPr txBox="1"/>
          <p:nvPr/>
        </p:nvSpPr>
        <p:spPr>
          <a:xfrm>
            <a:off x="78739" y="925194"/>
            <a:ext cx="12009755" cy="2064385"/>
          </a:xfrm>
          <a:prstGeom prst="rect">
            <a:avLst/>
          </a:prstGeom>
        </p:spPr>
        <p:txBody>
          <a:bodyPr vert="horz" wrap="square" lIns="0" tIns="60960" rIns="0" bIns="0" rtlCol="0">
            <a:spAutoFit/>
          </a:bodyPr>
          <a:lstStyle/>
          <a:p>
            <a:pPr marL="241300" marR="280035" indent="-228600">
              <a:lnSpc>
                <a:spcPts val="3020"/>
              </a:lnSpc>
              <a:spcBef>
                <a:spcPts val="480"/>
              </a:spcBef>
              <a:buFont typeface="Arial MT"/>
              <a:buChar char="•"/>
              <a:tabLst>
                <a:tab pos="241300" algn="l"/>
              </a:tabLst>
            </a:pPr>
            <a:r>
              <a:rPr lang="tr-TR" sz="2800" spc="-15" dirty="0">
                <a:solidFill>
                  <a:srgbClr val="FFFFFF"/>
                </a:solidFill>
                <a:latin typeface="Cambria"/>
                <a:cs typeface="Cambria"/>
              </a:rPr>
              <a:t>Sinir ağları, sinaptik ağırlıklarını çevredeki ortamdaki değişikliklere uyarlamak için yerleşik bir yeteneğe sahiptir
~ Özellikle, belirli bir ortamda çalışmak üzere eğitilmiş bir sinir ağı, sistemin kararlı kalmasını sağlamak için çevresel koşullardaki değişiklikleri izlemek için yeniden eğitilebilir</a:t>
            </a:r>
            <a:endParaRPr sz="2800" dirty="0">
              <a:latin typeface="Cambria"/>
              <a:cs typeface="Cambria"/>
            </a:endParaRPr>
          </a:p>
        </p:txBody>
      </p:sp>
      <p:sp>
        <p:nvSpPr>
          <p:cNvPr id="4" name="object 4"/>
          <p:cNvSpPr txBox="1"/>
          <p:nvPr/>
        </p:nvSpPr>
        <p:spPr>
          <a:xfrm>
            <a:off x="11894311" y="6545681"/>
            <a:ext cx="180975" cy="208915"/>
          </a:xfrm>
          <a:prstGeom prst="rect">
            <a:avLst/>
          </a:prstGeom>
        </p:spPr>
        <p:txBody>
          <a:bodyPr vert="horz" wrap="square" lIns="0" tIns="12700" rIns="0" bIns="0" rtlCol="0">
            <a:spAutoFit/>
          </a:bodyPr>
          <a:lstStyle/>
          <a:p>
            <a:pPr marL="12700">
              <a:lnSpc>
                <a:spcPct val="100000"/>
              </a:lnSpc>
              <a:spcBef>
                <a:spcPts val="100"/>
              </a:spcBef>
            </a:pPr>
            <a:r>
              <a:rPr sz="1200" dirty="0">
                <a:solidFill>
                  <a:srgbClr val="888888"/>
                </a:solidFill>
                <a:latin typeface="Calibri"/>
                <a:cs typeface="Calibri"/>
              </a:rPr>
              <a:t>33</a:t>
            </a:r>
            <a:endParaRPr sz="1200">
              <a:latin typeface="Calibri"/>
              <a:cs typeface="Calibri"/>
            </a:endParaRPr>
          </a:p>
        </p:txBody>
      </p:sp>
      <p:sp>
        <p:nvSpPr>
          <p:cNvPr id="5" name="object 5"/>
          <p:cNvSpPr/>
          <p:nvPr/>
        </p:nvSpPr>
        <p:spPr>
          <a:xfrm>
            <a:off x="761" y="869441"/>
            <a:ext cx="12192000" cy="0"/>
          </a:xfrm>
          <a:custGeom>
            <a:avLst/>
            <a:gdLst/>
            <a:ahLst/>
            <a:cxnLst/>
            <a:rect l="l" t="t" r="r" b="b"/>
            <a:pathLst>
              <a:path w="12192000">
                <a:moveTo>
                  <a:pt x="0" y="0"/>
                </a:moveTo>
                <a:lnTo>
                  <a:pt x="12192000" y="0"/>
                </a:lnTo>
              </a:path>
            </a:pathLst>
          </a:custGeom>
          <a:ln w="25400">
            <a:solidFill>
              <a:srgbClr val="FFFFFF"/>
            </a:solidFill>
          </a:ln>
        </p:spPr>
        <p:txBody>
          <a:bodyPr wrap="square" lIns="0" tIns="0" rIns="0" bIns="0" rtlCol="0"/>
          <a:lstStyle/>
          <a:p>
            <a:endParaRPr/>
          </a:p>
        </p:txBody>
      </p:sp>
      <p:sp>
        <p:nvSpPr>
          <p:cNvPr id="8" name="object 8"/>
          <p:cNvSpPr txBox="1"/>
          <p:nvPr/>
        </p:nvSpPr>
        <p:spPr>
          <a:xfrm>
            <a:off x="3083814" y="6566103"/>
            <a:ext cx="5996940" cy="269240"/>
          </a:xfrm>
          <a:prstGeom prst="rect">
            <a:avLst/>
          </a:prstGeom>
        </p:spPr>
        <p:txBody>
          <a:bodyPr vert="horz" wrap="square" lIns="0" tIns="12065" rIns="0" bIns="0" rtlCol="0">
            <a:spAutoFit/>
          </a:bodyPr>
          <a:lstStyle/>
          <a:p>
            <a:pPr marL="12700">
              <a:lnSpc>
                <a:spcPct val="100000"/>
              </a:lnSpc>
              <a:spcBef>
                <a:spcPts val="95"/>
              </a:spcBef>
            </a:pPr>
            <a:r>
              <a:rPr sz="1600" spc="-10" dirty="0">
                <a:solidFill>
                  <a:srgbClr val="FFFFFF"/>
                </a:solidFill>
                <a:latin typeface="Calibri"/>
                <a:cs typeface="Calibri"/>
              </a:rPr>
              <a:t>https://pubs.rsc.org/en/Content/ArticleLanding/2016/MB/C6MB00162A</a:t>
            </a:r>
            <a:endParaRPr sz="1600">
              <a:latin typeface="Calibri"/>
              <a:cs typeface="Calibri"/>
            </a:endParaRPr>
          </a:p>
        </p:txBody>
      </p:sp>
      <p:pic>
        <p:nvPicPr>
          <p:cNvPr id="9" name="object 9"/>
          <p:cNvPicPr/>
          <p:nvPr/>
        </p:nvPicPr>
        <p:blipFill>
          <a:blip r:embed="rId2" cstate="print"/>
          <a:stretch>
            <a:fillRect/>
          </a:stretch>
        </p:blipFill>
        <p:spPr>
          <a:xfrm>
            <a:off x="3336035" y="3180588"/>
            <a:ext cx="6858000" cy="3384804"/>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091178" y="202640"/>
            <a:ext cx="4008754" cy="443711"/>
          </a:xfrm>
          <a:prstGeom prst="rect">
            <a:avLst/>
          </a:prstGeom>
        </p:spPr>
        <p:txBody>
          <a:bodyPr vert="horz" wrap="square" lIns="0" tIns="12700" rIns="0" bIns="0" rtlCol="0">
            <a:spAutoFit/>
          </a:bodyPr>
          <a:lstStyle/>
          <a:p>
            <a:pPr marL="12700">
              <a:lnSpc>
                <a:spcPct val="100000"/>
              </a:lnSpc>
              <a:spcBef>
                <a:spcPts val="100"/>
              </a:spcBef>
            </a:pPr>
            <a:r>
              <a:rPr sz="2800" spc="-5" dirty="0"/>
              <a:t>3.</a:t>
            </a:r>
            <a:r>
              <a:rPr sz="2800" spc="-75" dirty="0"/>
              <a:t> </a:t>
            </a:r>
            <a:r>
              <a:rPr lang="tr-TR" sz="2800" spc="-25" dirty="0"/>
              <a:t>Uyarlanabilirlik</a:t>
            </a:r>
            <a:endParaRPr sz="2800" dirty="0"/>
          </a:p>
        </p:txBody>
      </p:sp>
      <p:sp>
        <p:nvSpPr>
          <p:cNvPr id="3" name="object 3"/>
          <p:cNvSpPr txBox="1"/>
          <p:nvPr/>
        </p:nvSpPr>
        <p:spPr>
          <a:xfrm>
            <a:off x="11894311" y="6545681"/>
            <a:ext cx="180975" cy="208915"/>
          </a:xfrm>
          <a:prstGeom prst="rect">
            <a:avLst/>
          </a:prstGeom>
        </p:spPr>
        <p:txBody>
          <a:bodyPr vert="horz" wrap="square" lIns="0" tIns="12700" rIns="0" bIns="0" rtlCol="0">
            <a:spAutoFit/>
          </a:bodyPr>
          <a:lstStyle/>
          <a:p>
            <a:pPr marL="12700">
              <a:lnSpc>
                <a:spcPct val="100000"/>
              </a:lnSpc>
              <a:spcBef>
                <a:spcPts val="100"/>
              </a:spcBef>
            </a:pPr>
            <a:r>
              <a:rPr sz="1200" dirty="0">
                <a:solidFill>
                  <a:srgbClr val="888888"/>
                </a:solidFill>
                <a:latin typeface="Calibri"/>
                <a:cs typeface="Calibri"/>
              </a:rPr>
              <a:t>34</a:t>
            </a:r>
            <a:endParaRPr sz="1200">
              <a:latin typeface="Calibri"/>
              <a:cs typeface="Calibri"/>
            </a:endParaRPr>
          </a:p>
        </p:txBody>
      </p:sp>
      <p:sp>
        <p:nvSpPr>
          <p:cNvPr id="4" name="object 4"/>
          <p:cNvSpPr/>
          <p:nvPr/>
        </p:nvSpPr>
        <p:spPr>
          <a:xfrm>
            <a:off x="761" y="869441"/>
            <a:ext cx="12192000" cy="0"/>
          </a:xfrm>
          <a:custGeom>
            <a:avLst/>
            <a:gdLst/>
            <a:ahLst/>
            <a:cxnLst/>
            <a:rect l="l" t="t" r="r" b="b"/>
            <a:pathLst>
              <a:path w="12192000">
                <a:moveTo>
                  <a:pt x="0" y="0"/>
                </a:moveTo>
                <a:lnTo>
                  <a:pt x="12192000" y="0"/>
                </a:lnTo>
              </a:path>
            </a:pathLst>
          </a:custGeom>
          <a:ln w="25400">
            <a:solidFill>
              <a:srgbClr val="FFFFFF"/>
            </a:solidFill>
          </a:ln>
        </p:spPr>
        <p:txBody>
          <a:bodyPr wrap="square" lIns="0" tIns="0" rIns="0" bIns="0" rtlCol="0"/>
          <a:lstStyle/>
          <a:p>
            <a:endParaRPr/>
          </a:p>
        </p:txBody>
      </p:sp>
      <p:pic>
        <p:nvPicPr>
          <p:cNvPr id="7" name="object 7"/>
          <p:cNvPicPr/>
          <p:nvPr/>
        </p:nvPicPr>
        <p:blipFill>
          <a:blip r:embed="rId2" cstate="print"/>
          <a:stretch>
            <a:fillRect/>
          </a:stretch>
        </p:blipFill>
        <p:spPr>
          <a:xfrm>
            <a:off x="1447800" y="928116"/>
            <a:ext cx="9680448" cy="4846320"/>
          </a:xfrm>
          <a:prstGeom prst="rect">
            <a:avLst/>
          </a:prstGeom>
        </p:spPr>
      </p:pic>
      <p:sp>
        <p:nvSpPr>
          <p:cNvPr id="8" name="object 8"/>
          <p:cNvSpPr/>
          <p:nvPr/>
        </p:nvSpPr>
        <p:spPr>
          <a:xfrm>
            <a:off x="3490595" y="6777849"/>
            <a:ext cx="5590540" cy="10795"/>
          </a:xfrm>
          <a:custGeom>
            <a:avLst/>
            <a:gdLst/>
            <a:ahLst/>
            <a:cxnLst/>
            <a:rect l="l" t="t" r="r" b="b"/>
            <a:pathLst>
              <a:path w="5590540" h="10795">
                <a:moveTo>
                  <a:pt x="5590032" y="0"/>
                </a:moveTo>
                <a:lnTo>
                  <a:pt x="0" y="0"/>
                </a:lnTo>
                <a:lnTo>
                  <a:pt x="0" y="10668"/>
                </a:lnTo>
                <a:lnTo>
                  <a:pt x="5590032" y="10668"/>
                </a:lnTo>
                <a:lnTo>
                  <a:pt x="5590032" y="0"/>
                </a:lnTo>
                <a:close/>
              </a:path>
            </a:pathLst>
          </a:custGeom>
          <a:solidFill>
            <a:srgbClr val="FFFFFF"/>
          </a:solidFill>
        </p:spPr>
        <p:txBody>
          <a:bodyPr wrap="square" lIns="0" tIns="0" rIns="0" bIns="0" rtlCol="0"/>
          <a:lstStyle/>
          <a:p>
            <a:endParaRPr/>
          </a:p>
        </p:txBody>
      </p:sp>
      <p:sp>
        <p:nvSpPr>
          <p:cNvPr id="9" name="object 9"/>
          <p:cNvSpPr txBox="1"/>
          <p:nvPr/>
        </p:nvSpPr>
        <p:spPr>
          <a:xfrm>
            <a:off x="1733169" y="5756249"/>
            <a:ext cx="9100820" cy="566822"/>
          </a:xfrm>
          <a:prstGeom prst="rect">
            <a:avLst/>
          </a:prstGeom>
        </p:spPr>
        <p:txBody>
          <a:bodyPr vert="horz" wrap="square" lIns="0" tIns="12700" rIns="0" bIns="0" rtlCol="0">
            <a:spAutoFit/>
          </a:bodyPr>
          <a:lstStyle/>
          <a:p>
            <a:pPr marL="2432685" marR="5080" indent="-2420620">
              <a:lnSpc>
                <a:spcPct val="100000"/>
              </a:lnSpc>
              <a:spcBef>
                <a:spcPts val="100"/>
              </a:spcBef>
            </a:pPr>
            <a:r>
              <a:rPr lang="tr-TR" spc="-10" dirty="0" err="1">
                <a:solidFill>
                  <a:srgbClr val="FFFFFF"/>
                </a:solidFill>
                <a:latin typeface="Cambria"/>
                <a:cs typeface="Cambria"/>
              </a:rPr>
              <a:t>Quadcopter</a:t>
            </a:r>
            <a:r>
              <a:rPr lang="tr-TR" spc="-10" dirty="0">
                <a:solidFill>
                  <a:srgbClr val="FFFFFF"/>
                </a:solidFill>
                <a:latin typeface="Cambria"/>
                <a:cs typeface="Cambria"/>
              </a:rPr>
              <a:t> derin takviye öğrenmesi, hataya dayanıklı bir kontrol sistemi olarak harmanlanmış kontrol mimarisi</a:t>
            </a:r>
            <a:endParaRPr sz="1200" dirty="0">
              <a:latin typeface="Calibri"/>
              <a:cs typeface="Calibri"/>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091178" y="171862"/>
            <a:ext cx="4008754" cy="505267"/>
          </a:xfrm>
          <a:prstGeom prst="rect">
            <a:avLst/>
          </a:prstGeom>
        </p:spPr>
        <p:txBody>
          <a:bodyPr vert="horz" wrap="square" lIns="0" tIns="12700" rIns="0" bIns="0" rtlCol="0">
            <a:spAutoFit/>
          </a:bodyPr>
          <a:lstStyle/>
          <a:p>
            <a:pPr marL="12700">
              <a:lnSpc>
                <a:spcPct val="100000"/>
              </a:lnSpc>
              <a:spcBef>
                <a:spcPts val="100"/>
              </a:spcBef>
            </a:pPr>
            <a:r>
              <a:rPr sz="3200" spc="-5" dirty="0"/>
              <a:t>3.</a:t>
            </a:r>
            <a:r>
              <a:rPr sz="3200" spc="-75" dirty="0"/>
              <a:t> </a:t>
            </a:r>
            <a:r>
              <a:rPr lang="tr-TR" sz="3200" spc="-25" dirty="0"/>
              <a:t>Uyarlanabilirlik</a:t>
            </a:r>
            <a:endParaRPr sz="3200" dirty="0"/>
          </a:p>
        </p:txBody>
      </p:sp>
      <p:sp>
        <p:nvSpPr>
          <p:cNvPr id="3" name="object 3"/>
          <p:cNvSpPr txBox="1"/>
          <p:nvPr/>
        </p:nvSpPr>
        <p:spPr>
          <a:xfrm>
            <a:off x="78739" y="875157"/>
            <a:ext cx="11748135" cy="1840119"/>
          </a:xfrm>
          <a:prstGeom prst="rect">
            <a:avLst/>
          </a:prstGeom>
        </p:spPr>
        <p:txBody>
          <a:bodyPr vert="horz" wrap="square" lIns="0" tIns="66675" rIns="0" bIns="0" rtlCol="0">
            <a:spAutoFit/>
          </a:bodyPr>
          <a:lstStyle/>
          <a:p>
            <a:pPr marL="241300" marR="5080" indent="-228600">
              <a:lnSpc>
                <a:spcPct val="90000"/>
              </a:lnSpc>
              <a:spcBef>
                <a:spcPts val="525"/>
              </a:spcBef>
              <a:buFont typeface="Arial MT"/>
              <a:buChar char="•"/>
              <a:tabLst>
                <a:tab pos="241300" algn="l"/>
              </a:tabLst>
            </a:pPr>
            <a:r>
              <a:rPr lang="tr-TR" sz="3200" dirty="0">
                <a:solidFill>
                  <a:srgbClr val="FFFFFF"/>
                </a:solidFill>
                <a:latin typeface="Cambria"/>
                <a:cs typeface="Cambria"/>
              </a:rPr>
              <a:t>Bir sinir ağının doğal mimarisi, onu uyarlanabilir örüntü sınıflandırması, uyarlanabilir sinyal işleme ve örüntü sınıflandırması, sinyal işleme ve kontrol uygulamaları için uyarlanabilir kontrolde kullanışlı bir araç haline getirir</a:t>
            </a:r>
            <a:endParaRPr sz="3500" dirty="0">
              <a:latin typeface="Cambria"/>
              <a:cs typeface="Cambria"/>
            </a:endParaRPr>
          </a:p>
        </p:txBody>
      </p:sp>
      <p:sp>
        <p:nvSpPr>
          <p:cNvPr id="4" name="object 4"/>
          <p:cNvSpPr txBox="1"/>
          <p:nvPr/>
        </p:nvSpPr>
        <p:spPr>
          <a:xfrm>
            <a:off x="11894311" y="6545681"/>
            <a:ext cx="180975" cy="208915"/>
          </a:xfrm>
          <a:prstGeom prst="rect">
            <a:avLst/>
          </a:prstGeom>
        </p:spPr>
        <p:txBody>
          <a:bodyPr vert="horz" wrap="square" lIns="0" tIns="12700" rIns="0" bIns="0" rtlCol="0">
            <a:spAutoFit/>
          </a:bodyPr>
          <a:lstStyle/>
          <a:p>
            <a:pPr marL="12700">
              <a:lnSpc>
                <a:spcPct val="100000"/>
              </a:lnSpc>
              <a:spcBef>
                <a:spcPts val="100"/>
              </a:spcBef>
            </a:pPr>
            <a:r>
              <a:rPr sz="1200" dirty="0">
                <a:solidFill>
                  <a:srgbClr val="888888"/>
                </a:solidFill>
                <a:latin typeface="Calibri"/>
                <a:cs typeface="Calibri"/>
              </a:rPr>
              <a:t>35</a:t>
            </a:r>
            <a:endParaRPr sz="1200">
              <a:latin typeface="Calibri"/>
              <a:cs typeface="Calibri"/>
            </a:endParaRPr>
          </a:p>
        </p:txBody>
      </p:sp>
      <p:sp>
        <p:nvSpPr>
          <p:cNvPr id="5" name="object 5"/>
          <p:cNvSpPr/>
          <p:nvPr/>
        </p:nvSpPr>
        <p:spPr>
          <a:xfrm>
            <a:off x="761" y="869441"/>
            <a:ext cx="12192000" cy="0"/>
          </a:xfrm>
          <a:custGeom>
            <a:avLst/>
            <a:gdLst/>
            <a:ahLst/>
            <a:cxnLst/>
            <a:rect l="l" t="t" r="r" b="b"/>
            <a:pathLst>
              <a:path w="12192000">
                <a:moveTo>
                  <a:pt x="0" y="0"/>
                </a:moveTo>
                <a:lnTo>
                  <a:pt x="12192000" y="0"/>
                </a:lnTo>
              </a:path>
            </a:pathLst>
          </a:custGeom>
          <a:ln w="25400">
            <a:solidFill>
              <a:srgbClr val="FFFFFF"/>
            </a:solidFill>
          </a:ln>
        </p:spPr>
        <p:txBody>
          <a:bodyPr wrap="square" lIns="0" tIns="0" rIns="0" bIns="0" rtlCol="0"/>
          <a:lstStyle/>
          <a:p>
            <a:endParaRPr/>
          </a:p>
        </p:txBody>
      </p:sp>
      <p:sp>
        <p:nvSpPr>
          <p:cNvPr id="8" name="object 8"/>
          <p:cNvSpPr txBox="1"/>
          <p:nvPr/>
        </p:nvSpPr>
        <p:spPr>
          <a:xfrm>
            <a:off x="2261997" y="6572504"/>
            <a:ext cx="7667625" cy="239395"/>
          </a:xfrm>
          <a:prstGeom prst="rect">
            <a:avLst/>
          </a:prstGeom>
        </p:spPr>
        <p:txBody>
          <a:bodyPr vert="horz" wrap="square" lIns="0" tIns="12700" rIns="0" bIns="0" rtlCol="0">
            <a:spAutoFit/>
          </a:bodyPr>
          <a:lstStyle/>
          <a:p>
            <a:pPr marL="12700">
              <a:lnSpc>
                <a:spcPct val="100000"/>
              </a:lnSpc>
              <a:spcBef>
                <a:spcPts val="100"/>
              </a:spcBef>
            </a:pPr>
            <a:r>
              <a:rPr sz="1400" spc="-5" dirty="0">
                <a:solidFill>
                  <a:srgbClr val="FFFFFF"/>
                </a:solidFill>
                <a:latin typeface="Calibri"/>
                <a:cs typeface="Calibri"/>
              </a:rPr>
              <a:t>https://</a:t>
            </a:r>
            <a:r>
              <a:rPr sz="1400" spc="-5" dirty="0">
                <a:solidFill>
                  <a:srgbClr val="FFFFFF"/>
                </a:solidFill>
                <a:latin typeface="Calibri"/>
                <a:cs typeface="Calibri"/>
                <a:hlinkClick r:id="rId2"/>
              </a:rPr>
              <a:t>www.quantamagazine.org/artificial-neural-nets-finally-yield-clues-to-how-brains-learn-20210218/</a:t>
            </a:r>
            <a:endParaRPr sz="1400">
              <a:latin typeface="Calibri"/>
              <a:cs typeface="Calibri"/>
            </a:endParaRPr>
          </a:p>
        </p:txBody>
      </p:sp>
      <p:grpSp>
        <p:nvGrpSpPr>
          <p:cNvPr id="9" name="object 9"/>
          <p:cNvGrpSpPr/>
          <p:nvPr/>
        </p:nvGrpSpPr>
        <p:grpSpPr>
          <a:xfrm>
            <a:off x="2357627" y="3008376"/>
            <a:ext cx="7244080" cy="3469004"/>
            <a:chOff x="2357627" y="3008376"/>
            <a:chExt cx="7244080" cy="3469004"/>
          </a:xfrm>
        </p:grpSpPr>
        <p:pic>
          <p:nvPicPr>
            <p:cNvPr id="10" name="object 10"/>
            <p:cNvPicPr/>
            <p:nvPr/>
          </p:nvPicPr>
          <p:blipFill>
            <a:blip r:embed="rId3" cstate="print"/>
            <a:stretch>
              <a:fillRect/>
            </a:stretch>
          </p:blipFill>
          <p:spPr>
            <a:xfrm>
              <a:off x="2590800" y="3008376"/>
              <a:ext cx="7010400" cy="3468623"/>
            </a:xfrm>
            <a:prstGeom prst="rect">
              <a:avLst/>
            </a:prstGeom>
          </p:spPr>
        </p:pic>
        <p:pic>
          <p:nvPicPr>
            <p:cNvPr id="11" name="object 11"/>
            <p:cNvPicPr/>
            <p:nvPr/>
          </p:nvPicPr>
          <p:blipFill>
            <a:blip r:embed="rId4" cstate="print"/>
            <a:stretch>
              <a:fillRect/>
            </a:stretch>
          </p:blipFill>
          <p:spPr>
            <a:xfrm>
              <a:off x="2357627" y="4681715"/>
              <a:ext cx="1986533" cy="311670"/>
            </a:xfrm>
            <a:prstGeom prst="rect">
              <a:avLst/>
            </a:prstGeom>
          </p:spPr>
        </p:pic>
      </p:grpSp>
      <p:sp>
        <p:nvSpPr>
          <p:cNvPr id="12" name="object 12"/>
          <p:cNvSpPr txBox="1"/>
          <p:nvPr/>
        </p:nvSpPr>
        <p:spPr>
          <a:xfrm>
            <a:off x="2390901" y="4713808"/>
            <a:ext cx="1924050" cy="240029"/>
          </a:xfrm>
          <a:prstGeom prst="rect">
            <a:avLst/>
          </a:prstGeom>
        </p:spPr>
        <p:txBody>
          <a:bodyPr vert="horz" wrap="square" lIns="0" tIns="13335" rIns="0" bIns="0" rtlCol="0">
            <a:spAutoFit/>
          </a:bodyPr>
          <a:lstStyle/>
          <a:p>
            <a:pPr marL="12700">
              <a:lnSpc>
                <a:spcPct val="100000"/>
              </a:lnSpc>
              <a:spcBef>
                <a:spcPts val="105"/>
              </a:spcBef>
            </a:pPr>
            <a:r>
              <a:rPr sz="1400" dirty="0">
                <a:latin typeface="Cambria"/>
                <a:cs typeface="Cambria"/>
              </a:rPr>
              <a:t>Multi-Class</a:t>
            </a:r>
            <a:r>
              <a:rPr sz="1400" spc="-65" dirty="0">
                <a:latin typeface="Cambria"/>
                <a:cs typeface="Cambria"/>
              </a:rPr>
              <a:t> </a:t>
            </a:r>
            <a:r>
              <a:rPr sz="1400" spc="-5" dirty="0">
                <a:latin typeface="Cambria"/>
                <a:cs typeface="Cambria"/>
              </a:rPr>
              <a:t>Classification</a:t>
            </a:r>
            <a:endParaRPr sz="1400">
              <a:latin typeface="Cambria"/>
              <a:cs typeface="Cambria"/>
            </a:endParaRPr>
          </a:p>
        </p:txBody>
      </p:sp>
      <p:pic>
        <p:nvPicPr>
          <p:cNvPr id="13" name="object 13"/>
          <p:cNvPicPr/>
          <p:nvPr/>
        </p:nvPicPr>
        <p:blipFill>
          <a:blip r:embed="rId5" cstate="print"/>
          <a:stretch>
            <a:fillRect/>
          </a:stretch>
        </p:blipFill>
        <p:spPr>
          <a:xfrm>
            <a:off x="7845552" y="4681715"/>
            <a:ext cx="1908809" cy="311670"/>
          </a:xfrm>
          <a:prstGeom prst="rect">
            <a:avLst/>
          </a:prstGeom>
        </p:spPr>
      </p:pic>
      <p:sp>
        <p:nvSpPr>
          <p:cNvPr id="14" name="object 14"/>
          <p:cNvSpPr txBox="1"/>
          <p:nvPr/>
        </p:nvSpPr>
        <p:spPr>
          <a:xfrm>
            <a:off x="7874889" y="4713808"/>
            <a:ext cx="1854200" cy="240029"/>
          </a:xfrm>
          <a:prstGeom prst="rect">
            <a:avLst/>
          </a:prstGeom>
        </p:spPr>
        <p:txBody>
          <a:bodyPr vert="horz" wrap="square" lIns="0" tIns="13335" rIns="0" bIns="0" rtlCol="0">
            <a:spAutoFit/>
          </a:bodyPr>
          <a:lstStyle/>
          <a:p>
            <a:pPr marL="12700">
              <a:lnSpc>
                <a:spcPct val="100000"/>
              </a:lnSpc>
              <a:spcBef>
                <a:spcPts val="105"/>
              </a:spcBef>
            </a:pPr>
            <a:r>
              <a:rPr sz="1400" spc="-10" dirty="0">
                <a:latin typeface="Cambria"/>
                <a:cs typeface="Cambria"/>
              </a:rPr>
              <a:t>Two-Class</a:t>
            </a:r>
            <a:r>
              <a:rPr sz="1400" spc="-65" dirty="0">
                <a:latin typeface="Cambria"/>
                <a:cs typeface="Cambria"/>
              </a:rPr>
              <a:t> </a:t>
            </a:r>
            <a:r>
              <a:rPr sz="1400" dirty="0">
                <a:latin typeface="Cambria"/>
                <a:cs typeface="Cambria"/>
              </a:rPr>
              <a:t>Classification</a:t>
            </a:r>
            <a:endParaRPr sz="1400">
              <a:latin typeface="Cambria"/>
              <a:cs typeface="Cambria"/>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543936" y="48753"/>
            <a:ext cx="7103745" cy="751488"/>
          </a:xfrm>
          <a:prstGeom prst="rect">
            <a:avLst/>
          </a:prstGeom>
        </p:spPr>
        <p:txBody>
          <a:bodyPr vert="horz" wrap="square" lIns="0" tIns="12700" rIns="0" bIns="0" rtlCol="0">
            <a:spAutoFit/>
          </a:bodyPr>
          <a:lstStyle/>
          <a:p>
            <a:pPr marL="12700">
              <a:lnSpc>
                <a:spcPct val="100000"/>
              </a:lnSpc>
              <a:spcBef>
                <a:spcPts val="100"/>
              </a:spcBef>
            </a:pPr>
            <a:r>
              <a:rPr lang="tr-TR" sz="4800" spc="-5" dirty="0"/>
              <a:t>4. Kanıt Yanıtı</a:t>
            </a:r>
            <a:endParaRPr sz="4800" dirty="0"/>
          </a:p>
        </p:txBody>
      </p:sp>
      <p:sp>
        <p:nvSpPr>
          <p:cNvPr id="3" name="object 3"/>
          <p:cNvSpPr txBox="1"/>
          <p:nvPr/>
        </p:nvSpPr>
        <p:spPr>
          <a:xfrm>
            <a:off x="78739" y="880618"/>
            <a:ext cx="10261600" cy="2057166"/>
          </a:xfrm>
          <a:prstGeom prst="rect">
            <a:avLst/>
          </a:prstGeom>
        </p:spPr>
        <p:txBody>
          <a:bodyPr vert="horz" wrap="square" lIns="0" tIns="13335" rIns="0" bIns="0" rtlCol="0">
            <a:spAutoFit/>
          </a:bodyPr>
          <a:lstStyle/>
          <a:p>
            <a:pPr marL="241300" indent="-228600">
              <a:lnSpc>
                <a:spcPts val="4015"/>
              </a:lnSpc>
              <a:spcBef>
                <a:spcPts val="105"/>
              </a:spcBef>
              <a:buFont typeface="Arial MT"/>
              <a:buChar char="•"/>
              <a:tabLst>
                <a:tab pos="241300" algn="l"/>
              </a:tabLst>
            </a:pPr>
            <a:r>
              <a:rPr lang="tr-TR" sz="2400" spc="-5" dirty="0">
                <a:solidFill>
                  <a:srgbClr val="FFFFFF"/>
                </a:solidFill>
                <a:latin typeface="Cambria"/>
                <a:cs typeface="Cambria"/>
              </a:rPr>
              <a:t>Örüntü sınıflandırması bağlamında,
~ Bir sinir ağı bilgi sağlamak için tasarlanabilir
~ sadece hangi belirli desenin seçileceği hakkında değil,
~ ama aynı zamanda, verilen karara duyulan güven hakkında</a:t>
            </a:r>
            <a:endParaRPr sz="3100" dirty="0">
              <a:latin typeface="Cambria"/>
              <a:cs typeface="Cambria"/>
            </a:endParaRPr>
          </a:p>
        </p:txBody>
      </p:sp>
      <p:sp>
        <p:nvSpPr>
          <p:cNvPr id="4" name="object 4"/>
          <p:cNvSpPr txBox="1"/>
          <p:nvPr/>
        </p:nvSpPr>
        <p:spPr>
          <a:xfrm>
            <a:off x="11894311" y="6545681"/>
            <a:ext cx="180975" cy="208915"/>
          </a:xfrm>
          <a:prstGeom prst="rect">
            <a:avLst/>
          </a:prstGeom>
        </p:spPr>
        <p:txBody>
          <a:bodyPr vert="horz" wrap="square" lIns="0" tIns="12700" rIns="0" bIns="0" rtlCol="0">
            <a:spAutoFit/>
          </a:bodyPr>
          <a:lstStyle/>
          <a:p>
            <a:pPr marL="12700">
              <a:lnSpc>
                <a:spcPct val="100000"/>
              </a:lnSpc>
              <a:spcBef>
                <a:spcPts val="100"/>
              </a:spcBef>
            </a:pPr>
            <a:r>
              <a:rPr sz="1200" dirty="0">
                <a:solidFill>
                  <a:srgbClr val="888888"/>
                </a:solidFill>
                <a:latin typeface="Calibri"/>
                <a:cs typeface="Calibri"/>
              </a:rPr>
              <a:t>36</a:t>
            </a:r>
            <a:endParaRPr sz="1200">
              <a:latin typeface="Calibri"/>
              <a:cs typeface="Calibri"/>
            </a:endParaRPr>
          </a:p>
        </p:txBody>
      </p:sp>
      <p:sp>
        <p:nvSpPr>
          <p:cNvPr id="5" name="object 5"/>
          <p:cNvSpPr/>
          <p:nvPr/>
        </p:nvSpPr>
        <p:spPr>
          <a:xfrm>
            <a:off x="761" y="869441"/>
            <a:ext cx="12192000" cy="0"/>
          </a:xfrm>
          <a:custGeom>
            <a:avLst/>
            <a:gdLst/>
            <a:ahLst/>
            <a:cxnLst/>
            <a:rect l="l" t="t" r="r" b="b"/>
            <a:pathLst>
              <a:path w="12192000">
                <a:moveTo>
                  <a:pt x="0" y="0"/>
                </a:moveTo>
                <a:lnTo>
                  <a:pt x="12192000" y="0"/>
                </a:lnTo>
              </a:path>
            </a:pathLst>
          </a:custGeom>
          <a:ln w="25400">
            <a:solidFill>
              <a:srgbClr val="FFFFFF"/>
            </a:solidFill>
          </a:ln>
        </p:spPr>
        <p:txBody>
          <a:bodyPr wrap="square" lIns="0" tIns="0" rIns="0" bIns="0" rtlCol="0"/>
          <a:lstStyle/>
          <a:p>
            <a:endParaRPr/>
          </a:p>
        </p:txBody>
      </p:sp>
      <p:pic>
        <p:nvPicPr>
          <p:cNvPr id="8" name="object 8"/>
          <p:cNvPicPr/>
          <p:nvPr/>
        </p:nvPicPr>
        <p:blipFill>
          <a:blip r:embed="rId2" cstate="print"/>
          <a:stretch>
            <a:fillRect/>
          </a:stretch>
        </p:blipFill>
        <p:spPr>
          <a:xfrm>
            <a:off x="4114800" y="3276600"/>
            <a:ext cx="5437632" cy="3259836"/>
          </a:xfrm>
          <a:prstGeom prst="rect">
            <a:avLst/>
          </a:prstGeom>
        </p:spPr>
      </p:pic>
      <p:sp>
        <p:nvSpPr>
          <p:cNvPr id="9" name="object 9"/>
          <p:cNvSpPr txBox="1"/>
          <p:nvPr/>
        </p:nvSpPr>
        <p:spPr>
          <a:xfrm>
            <a:off x="3242817" y="6552996"/>
            <a:ext cx="5542915" cy="240029"/>
          </a:xfrm>
          <a:prstGeom prst="rect">
            <a:avLst/>
          </a:prstGeom>
        </p:spPr>
        <p:txBody>
          <a:bodyPr vert="horz" wrap="square" lIns="0" tIns="13335" rIns="0" bIns="0" rtlCol="0">
            <a:spAutoFit/>
          </a:bodyPr>
          <a:lstStyle/>
          <a:p>
            <a:pPr marL="12700">
              <a:lnSpc>
                <a:spcPct val="100000"/>
              </a:lnSpc>
              <a:spcBef>
                <a:spcPts val="105"/>
              </a:spcBef>
            </a:pPr>
            <a:r>
              <a:rPr sz="1400" spc="-10" dirty="0">
                <a:solidFill>
                  <a:srgbClr val="FFFFFF"/>
                </a:solidFill>
                <a:latin typeface="Calibri"/>
                <a:cs typeface="Calibri"/>
              </a:rPr>
              <a:t>https:/</a:t>
            </a:r>
            <a:r>
              <a:rPr sz="1400" spc="-10" dirty="0">
                <a:solidFill>
                  <a:srgbClr val="FFFFFF"/>
                </a:solidFill>
                <a:latin typeface="Calibri"/>
                <a:cs typeface="Calibri"/>
                <a:hlinkClick r:id="rId3"/>
              </a:rPr>
              <a:t>/www</a:t>
            </a:r>
            <a:r>
              <a:rPr sz="1400" spc="-10" dirty="0">
                <a:solidFill>
                  <a:srgbClr val="FFFFFF"/>
                </a:solidFill>
                <a:latin typeface="Calibri"/>
                <a:cs typeface="Calibri"/>
              </a:rPr>
              <a:t>.</a:t>
            </a:r>
            <a:r>
              <a:rPr sz="1400" spc="-10" dirty="0">
                <a:solidFill>
                  <a:srgbClr val="FFFFFF"/>
                </a:solidFill>
                <a:latin typeface="Calibri"/>
                <a:cs typeface="Calibri"/>
                <a:hlinkClick r:id="rId3"/>
              </a:rPr>
              <a:t>namedolami.top/ProductDetail.aspx?iid=107757848&amp;pr=43.88</a:t>
            </a:r>
            <a:endParaRPr sz="1400">
              <a:latin typeface="Calibri"/>
              <a:cs typeface="Calibri"/>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8739" y="950722"/>
            <a:ext cx="11958320" cy="2090957"/>
          </a:xfrm>
          <a:prstGeom prst="rect">
            <a:avLst/>
          </a:prstGeom>
        </p:spPr>
        <p:txBody>
          <a:bodyPr vert="horz" wrap="square" lIns="0" tIns="76835" rIns="0" bIns="0" rtlCol="0">
            <a:spAutoFit/>
          </a:bodyPr>
          <a:lstStyle/>
          <a:p>
            <a:pPr marL="241300" marR="855344" indent="-228600">
              <a:lnSpc>
                <a:spcPts val="2860"/>
              </a:lnSpc>
              <a:spcBef>
                <a:spcPts val="605"/>
              </a:spcBef>
              <a:buFont typeface="Arial MT"/>
              <a:buChar char="•"/>
              <a:tabLst>
                <a:tab pos="241300" algn="l"/>
              </a:tabLst>
            </a:pPr>
            <a:r>
              <a:rPr lang="tr-TR" sz="2800" spc="-10" dirty="0">
                <a:solidFill>
                  <a:srgbClr val="FFFFFF"/>
                </a:solidFill>
                <a:latin typeface="Cambria"/>
                <a:cs typeface="Cambria"/>
              </a:rPr>
              <a:t>Bilgi, bir sinir ağının yapısı ve aktivasyon durumu ile temsil edilir
Ağdaki her nöron, ağdaki diğer tüm nöronların küresel aktivitesinden potansiyel olarak etkilenir
Sonuç olarak, bağlamsal bilgi bir sinir ağı tarafından doğal olarak ele alınır.</a:t>
            </a:r>
            <a:endParaRPr sz="2800" dirty="0">
              <a:latin typeface="Cambria"/>
              <a:cs typeface="Cambria"/>
            </a:endParaRPr>
          </a:p>
        </p:txBody>
      </p:sp>
      <p:sp>
        <p:nvSpPr>
          <p:cNvPr id="3" name="object 3"/>
          <p:cNvSpPr txBox="1">
            <a:spLocks noGrp="1"/>
          </p:cNvSpPr>
          <p:nvPr>
            <p:ph type="title"/>
          </p:nvPr>
        </p:nvSpPr>
        <p:spPr>
          <a:xfrm>
            <a:off x="2041017" y="0"/>
            <a:ext cx="8109584" cy="848994"/>
          </a:xfrm>
          <a:prstGeom prst="rect">
            <a:avLst/>
          </a:prstGeom>
        </p:spPr>
        <p:txBody>
          <a:bodyPr vert="horz" wrap="square" lIns="0" tIns="12700" rIns="0" bIns="0" rtlCol="0">
            <a:spAutoFit/>
          </a:bodyPr>
          <a:lstStyle/>
          <a:p>
            <a:pPr marL="12700">
              <a:lnSpc>
                <a:spcPct val="100000"/>
              </a:lnSpc>
              <a:spcBef>
                <a:spcPts val="100"/>
              </a:spcBef>
            </a:pPr>
            <a:r>
              <a:rPr lang="tr-TR" sz="5400" spc="-5" dirty="0"/>
              <a:t>5. Bağlamsal Bilgi</a:t>
            </a:r>
            <a:endParaRPr sz="5400" dirty="0"/>
          </a:p>
        </p:txBody>
      </p:sp>
      <p:sp>
        <p:nvSpPr>
          <p:cNvPr id="4" name="object 4"/>
          <p:cNvSpPr txBox="1"/>
          <p:nvPr/>
        </p:nvSpPr>
        <p:spPr>
          <a:xfrm>
            <a:off x="11894311" y="6545681"/>
            <a:ext cx="180975" cy="208915"/>
          </a:xfrm>
          <a:prstGeom prst="rect">
            <a:avLst/>
          </a:prstGeom>
        </p:spPr>
        <p:txBody>
          <a:bodyPr vert="horz" wrap="square" lIns="0" tIns="12700" rIns="0" bIns="0" rtlCol="0">
            <a:spAutoFit/>
          </a:bodyPr>
          <a:lstStyle/>
          <a:p>
            <a:pPr marL="12700">
              <a:lnSpc>
                <a:spcPct val="100000"/>
              </a:lnSpc>
              <a:spcBef>
                <a:spcPts val="100"/>
              </a:spcBef>
            </a:pPr>
            <a:r>
              <a:rPr sz="1200" dirty="0">
                <a:solidFill>
                  <a:srgbClr val="888888"/>
                </a:solidFill>
                <a:latin typeface="Calibri"/>
                <a:cs typeface="Calibri"/>
              </a:rPr>
              <a:t>37</a:t>
            </a:r>
            <a:endParaRPr sz="1200">
              <a:latin typeface="Calibri"/>
              <a:cs typeface="Calibri"/>
            </a:endParaRPr>
          </a:p>
        </p:txBody>
      </p:sp>
      <p:sp>
        <p:nvSpPr>
          <p:cNvPr id="5" name="object 5"/>
          <p:cNvSpPr/>
          <p:nvPr/>
        </p:nvSpPr>
        <p:spPr>
          <a:xfrm>
            <a:off x="761" y="869441"/>
            <a:ext cx="12192000" cy="0"/>
          </a:xfrm>
          <a:custGeom>
            <a:avLst/>
            <a:gdLst/>
            <a:ahLst/>
            <a:cxnLst/>
            <a:rect l="l" t="t" r="r" b="b"/>
            <a:pathLst>
              <a:path w="12192000">
                <a:moveTo>
                  <a:pt x="0" y="0"/>
                </a:moveTo>
                <a:lnTo>
                  <a:pt x="12192000" y="0"/>
                </a:lnTo>
              </a:path>
            </a:pathLst>
          </a:custGeom>
          <a:ln w="25400">
            <a:solidFill>
              <a:srgbClr val="FFFFFF"/>
            </a:solidFill>
          </a:ln>
        </p:spPr>
        <p:txBody>
          <a:bodyPr wrap="square" lIns="0" tIns="0" rIns="0" bIns="0" rtlCol="0"/>
          <a:lstStyle/>
          <a:p>
            <a:endParaRPr/>
          </a:p>
        </p:txBody>
      </p:sp>
      <p:pic>
        <p:nvPicPr>
          <p:cNvPr id="8" name="object 8"/>
          <p:cNvPicPr/>
          <p:nvPr/>
        </p:nvPicPr>
        <p:blipFill>
          <a:blip r:embed="rId2" cstate="print"/>
          <a:stretch>
            <a:fillRect/>
          </a:stretch>
        </p:blipFill>
        <p:spPr>
          <a:xfrm>
            <a:off x="2514600" y="3047998"/>
            <a:ext cx="7773924" cy="3755134"/>
          </a:xfrm>
          <a:prstGeom prst="rect">
            <a:avLst/>
          </a:prstGeom>
        </p:spPr>
      </p:pic>
      <p:sp>
        <p:nvSpPr>
          <p:cNvPr id="9" name="object 9"/>
          <p:cNvSpPr txBox="1"/>
          <p:nvPr/>
        </p:nvSpPr>
        <p:spPr>
          <a:xfrm>
            <a:off x="6316471" y="6572504"/>
            <a:ext cx="3875404" cy="239395"/>
          </a:xfrm>
          <a:prstGeom prst="rect">
            <a:avLst/>
          </a:prstGeom>
        </p:spPr>
        <p:txBody>
          <a:bodyPr vert="horz" wrap="square" lIns="0" tIns="12700" rIns="0" bIns="0" rtlCol="0">
            <a:spAutoFit/>
          </a:bodyPr>
          <a:lstStyle/>
          <a:p>
            <a:pPr marL="12700">
              <a:lnSpc>
                <a:spcPct val="100000"/>
              </a:lnSpc>
              <a:spcBef>
                <a:spcPts val="100"/>
              </a:spcBef>
            </a:pPr>
            <a:r>
              <a:rPr sz="1400" spc="-10" dirty="0">
                <a:solidFill>
                  <a:srgbClr val="FFFFFF"/>
                </a:solidFill>
                <a:latin typeface="Calibri"/>
                <a:cs typeface="Calibri"/>
              </a:rPr>
              <a:t>https://</a:t>
            </a:r>
            <a:r>
              <a:rPr sz="1400" spc="-10" dirty="0">
                <a:solidFill>
                  <a:srgbClr val="FFFFFF"/>
                </a:solidFill>
                <a:latin typeface="Calibri"/>
                <a:cs typeface="Calibri"/>
                <a:hlinkClick r:id="rId3"/>
              </a:rPr>
              <a:t>www.nature.com/articles/s42256-019-0080-x</a:t>
            </a:r>
            <a:endParaRPr sz="1400">
              <a:latin typeface="Calibri"/>
              <a:cs typeface="Calibri"/>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301746" y="110308"/>
            <a:ext cx="5587365" cy="628377"/>
          </a:xfrm>
          <a:prstGeom prst="rect">
            <a:avLst/>
          </a:prstGeom>
        </p:spPr>
        <p:txBody>
          <a:bodyPr vert="horz" wrap="square" lIns="0" tIns="12700" rIns="0" bIns="0" rtlCol="0">
            <a:spAutoFit/>
          </a:bodyPr>
          <a:lstStyle/>
          <a:p>
            <a:pPr marL="12700">
              <a:lnSpc>
                <a:spcPct val="100000"/>
              </a:lnSpc>
              <a:spcBef>
                <a:spcPts val="100"/>
              </a:spcBef>
            </a:pPr>
            <a:r>
              <a:rPr lang="tr-TR" sz="4000" spc="-5" dirty="0"/>
              <a:t>6. Hata Toleransı</a:t>
            </a:r>
            <a:endParaRPr sz="5400" dirty="0"/>
          </a:p>
        </p:txBody>
      </p:sp>
      <p:sp>
        <p:nvSpPr>
          <p:cNvPr id="3" name="object 3"/>
          <p:cNvSpPr txBox="1"/>
          <p:nvPr/>
        </p:nvSpPr>
        <p:spPr>
          <a:xfrm>
            <a:off x="78739" y="958341"/>
            <a:ext cx="11889740" cy="5591915"/>
          </a:xfrm>
          <a:prstGeom prst="rect">
            <a:avLst/>
          </a:prstGeom>
        </p:spPr>
        <p:txBody>
          <a:bodyPr vert="horz" wrap="square" lIns="0" tIns="66675" rIns="0" bIns="0" rtlCol="0">
            <a:spAutoFit/>
          </a:bodyPr>
          <a:lstStyle/>
          <a:p>
            <a:pPr marL="241300" marR="643255" indent="-228600">
              <a:lnSpc>
                <a:spcPct val="90000"/>
              </a:lnSpc>
              <a:spcBef>
                <a:spcPts val="525"/>
              </a:spcBef>
              <a:buFont typeface="Arial MT"/>
              <a:buChar char="•"/>
              <a:tabLst>
                <a:tab pos="241300" algn="l"/>
              </a:tabLst>
            </a:pPr>
            <a:r>
              <a:rPr lang="tr-TR" sz="3500" dirty="0">
                <a:solidFill>
                  <a:srgbClr val="FFFFFF"/>
                </a:solidFill>
                <a:latin typeface="Cambria"/>
                <a:cs typeface="Cambria"/>
              </a:rPr>
              <a:t>Bir sinir ağı, doğası gereği hataya toleranslıdır veya olumsuz çalışma koşulları altında performansının zarif bir şekilde düşmesi anlamında sağlam hesaplama yeteneğine sahiptir
~ Örneğin, bir nöron veya bağlantı bağlantıları hasar görürse, depolanan bir modelin geri çağrılması kalite açısından bozulur
Bununla birlikte, ağda depolanan bilgilerin dağıtılmış doğası nedeniyle, ağın genel yanıtı ciddi şekilde bozulmadan önce hasarın büyük olması gerekir
~ Bu nedenle, performansta zarif düşüş</a:t>
            </a:r>
            <a:endParaRPr sz="3100" dirty="0">
              <a:latin typeface="Cambria"/>
              <a:cs typeface="Cambria"/>
            </a:endParaRPr>
          </a:p>
        </p:txBody>
      </p:sp>
      <p:sp>
        <p:nvSpPr>
          <p:cNvPr id="4" name="object 4"/>
          <p:cNvSpPr/>
          <p:nvPr/>
        </p:nvSpPr>
        <p:spPr>
          <a:xfrm>
            <a:off x="761" y="869441"/>
            <a:ext cx="12192000" cy="0"/>
          </a:xfrm>
          <a:custGeom>
            <a:avLst/>
            <a:gdLst/>
            <a:ahLst/>
            <a:cxnLst/>
            <a:rect l="l" t="t" r="r" b="b"/>
            <a:pathLst>
              <a:path w="12192000">
                <a:moveTo>
                  <a:pt x="0" y="0"/>
                </a:moveTo>
                <a:lnTo>
                  <a:pt x="12192000" y="0"/>
                </a:lnTo>
              </a:path>
            </a:pathLst>
          </a:custGeom>
          <a:ln w="25400">
            <a:solidFill>
              <a:srgbClr val="FFFFFF"/>
            </a:solidFill>
          </a:ln>
        </p:spPr>
        <p:txBody>
          <a:bodyPr wrap="square" lIns="0" tIns="0" rIns="0" bIns="0" rtlCol="0"/>
          <a:lstStyle/>
          <a:p>
            <a:endParaRPr/>
          </a:p>
        </p:txBody>
      </p:sp>
      <p:sp>
        <p:nvSpPr>
          <p:cNvPr id="6" name="object 6"/>
          <p:cNvSpPr txBox="1"/>
          <p:nvPr/>
        </p:nvSpPr>
        <p:spPr>
          <a:xfrm>
            <a:off x="11845163" y="6567931"/>
            <a:ext cx="255904" cy="194310"/>
          </a:xfrm>
          <a:prstGeom prst="rect">
            <a:avLst/>
          </a:prstGeom>
        </p:spPr>
        <p:txBody>
          <a:bodyPr vert="horz" wrap="square" lIns="0" tIns="0" rIns="0" bIns="0" rtlCol="0">
            <a:spAutoFit/>
          </a:bodyPr>
          <a:lstStyle/>
          <a:p>
            <a:pPr marL="38100">
              <a:lnSpc>
                <a:spcPts val="1240"/>
              </a:lnSpc>
            </a:pPr>
            <a:fld id="{81D60167-4931-47E6-BA6A-407CBD079E47}" type="slidenum">
              <a:rPr sz="1200" dirty="0">
                <a:solidFill>
                  <a:srgbClr val="888888"/>
                </a:solidFill>
                <a:latin typeface="Calibri"/>
                <a:cs typeface="Calibri"/>
              </a:rPr>
              <a:t>36</a:t>
            </a:fld>
            <a:endParaRPr sz="1200">
              <a:latin typeface="Calibri"/>
              <a:cs typeface="Calibri"/>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194941" y="79531"/>
            <a:ext cx="7805420" cy="689932"/>
          </a:xfrm>
          <a:prstGeom prst="rect">
            <a:avLst/>
          </a:prstGeom>
        </p:spPr>
        <p:txBody>
          <a:bodyPr vert="horz" wrap="square" lIns="0" tIns="12700" rIns="0" bIns="0" rtlCol="0">
            <a:spAutoFit/>
          </a:bodyPr>
          <a:lstStyle/>
          <a:p>
            <a:pPr marL="12700">
              <a:lnSpc>
                <a:spcPct val="100000"/>
              </a:lnSpc>
              <a:spcBef>
                <a:spcPts val="100"/>
              </a:spcBef>
            </a:pPr>
            <a:r>
              <a:rPr lang="tr-TR" sz="4400" spc="-5" dirty="0"/>
              <a:t>7. VLSI Uygulanabilirliği</a:t>
            </a:r>
            <a:endParaRPr sz="5400" dirty="0"/>
          </a:p>
        </p:txBody>
      </p:sp>
      <p:sp>
        <p:nvSpPr>
          <p:cNvPr id="3" name="object 3"/>
          <p:cNvSpPr txBox="1"/>
          <p:nvPr/>
        </p:nvSpPr>
        <p:spPr>
          <a:xfrm>
            <a:off x="78739" y="838730"/>
            <a:ext cx="11527790" cy="1683153"/>
          </a:xfrm>
          <a:prstGeom prst="rect">
            <a:avLst/>
          </a:prstGeom>
        </p:spPr>
        <p:txBody>
          <a:bodyPr vert="horz" wrap="square" lIns="0" tIns="132715" rIns="0" bIns="0" rtlCol="0">
            <a:spAutoFit/>
          </a:bodyPr>
          <a:lstStyle/>
          <a:p>
            <a:pPr marL="241300" indent="-228600">
              <a:lnSpc>
                <a:spcPct val="100000"/>
              </a:lnSpc>
              <a:spcBef>
                <a:spcPts val="1045"/>
              </a:spcBef>
              <a:buFont typeface="Arial MT"/>
              <a:buChar char="•"/>
              <a:tabLst>
                <a:tab pos="241300" algn="l"/>
              </a:tabLst>
            </a:pPr>
            <a:r>
              <a:rPr lang="tr-TR" sz="2800" dirty="0">
                <a:solidFill>
                  <a:srgbClr val="FFFFFF"/>
                </a:solidFill>
                <a:latin typeface="Cambria"/>
                <a:cs typeface="Cambria"/>
              </a:rPr>
              <a:t>Bir sinir ağının büyük ölçüde paralel doğası onu yapar
~ belirli görevlerin hesaplanması için potansiyel olarak hızlı
~ çok büyük ölçekli entegre kullanarak uygulama için çok uygun</a:t>
            </a:r>
            <a:endParaRPr sz="3100" dirty="0">
              <a:latin typeface="Cambria"/>
              <a:cs typeface="Cambria"/>
            </a:endParaRPr>
          </a:p>
        </p:txBody>
      </p:sp>
      <p:sp>
        <p:nvSpPr>
          <p:cNvPr id="4" name="object 4"/>
          <p:cNvSpPr/>
          <p:nvPr/>
        </p:nvSpPr>
        <p:spPr>
          <a:xfrm>
            <a:off x="761" y="869441"/>
            <a:ext cx="12192000" cy="0"/>
          </a:xfrm>
          <a:custGeom>
            <a:avLst/>
            <a:gdLst/>
            <a:ahLst/>
            <a:cxnLst/>
            <a:rect l="l" t="t" r="r" b="b"/>
            <a:pathLst>
              <a:path w="12192000">
                <a:moveTo>
                  <a:pt x="0" y="0"/>
                </a:moveTo>
                <a:lnTo>
                  <a:pt x="12192000" y="0"/>
                </a:lnTo>
              </a:path>
            </a:pathLst>
          </a:custGeom>
          <a:ln w="25400">
            <a:solidFill>
              <a:srgbClr val="FFFFFF"/>
            </a:solidFill>
          </a:ln>
        </p:spPr>
        <p:txBody>
          <a:bodyPr wrap="square" lIns="0" tIns="0" rIns="0" bIns="0" rtlCol="0"/>
          <a:lstStyle/>
          <a:p>
            <a:endParaRPr/>
          </a:p>
        </p:txBody>
      </p:sp>
      <p:grpSp>
        <p:nvGrpSpPr>
          <p:cNvPr id="5" name="object 5"/>
          <p:cNvGrpSpPr/>
          <p:nvPr/>
        </p:nvGrpSpPr>
        <p:grpSpPr>
          <a:xfrm>
            <a:off x="4238244" y="2732532"/>
            <a:ext cx="7830820" cy="4125595"/>
            <a:chOff x="4238244" y="2732532"/>
            <a:chExt cx="7830820" cy="4125595"/>
          </a:xfrm>
        </p:grpSpPr>
        <p:pic>
          <p:nvPicPr>
            <p:cNvPr id="6" name="object 6"/>
            <p:cNvPicPr/>
            <p:nvPr/>
          </p:nvPicPr>
          <p:blipFill>
            <a:blip r:embed="rId2" cstate="print"/>
            <a:stretch>
              <a:fillRect/>
            </a:stretch>
          </p:blipFill>
          <p:spPr>
            <a:xfrm>
              <a:off x="4572000" y="3122674"/>
              <a:ext cx="7496556" cy="3735322"/>
            </a:xfrm>
            <a:prstGeom prst="rect">
              <a:avLst/>
            </a:prstGeom>
          </p:spPr>
        </p:pic>
        <p:sp>
          <p:nvSpPr>
            <p:cNvPr id="7" name="object 7"/>
            <p:cNvSpPr/>
            <p:nvPr/>
          </p:nvSpPr>
          <p:spPr>
            <a:xfrm>
              <a:off x="4238244" y="2732531"/>
              <a:ext cx="4651375" cy="843280"/>
            </a:xfrm>
            <a:custGeom>
              <a:avLst/>
              <a:gdLst/>
              <a:ahLst/>
              <a:cxnLst/>
              <a:rect l="l" t="t" r="r" b="b"/>
              <a:pathLst>
                <a:path w="4651375" h="843279">
                  <a:moveTo>
                    <a:pt x="1447800" y="454152"/>
                  </a:moveTo>
                  <a:lnTo>
                    <a:pt x="0" y="454152"/>
                  </a:lnTo>
                  <a:lnTo>
                    <a:pt x="0" y="842772"/>
                  </a:lnTo>
                  <a:lnTo>
                    <a:pt x="1447800" y="842772"/>
                  </a:lnTo>
                  <a:lnTo>
                    <a:pt x="1447800" y="454152"/>
                  </a:lnTo>
                  <a:close/>
                </a:path>
                <a:path w="4651375" h="843279">
                  <a:moveTo>
                    <a:pt x="4651248" y="0"/>
                  </a:moveTo>
                  <a:lnTo>
                    <a:pt x="2932176" y="0"/>
                  </a:lnTo>
                  <a:lnTo>
                    <a:pt x="2932176" y="746760"/>
                  </a:lnTo>
                  <a:lnTo>
                    <a:pt x="4651248" y="746760"/>
                  </a:lnTo>
                  <a:lnTo>
                    <a:pt x="4651248" y="0"/>
                  </a:lnTo>
                  <a:close/>
                </a:path>
              </a:pathLst>
            </a:custGeom>
            <a:solidFill>
              <a:srgbClr val="000000"/>
            </a:solidFill>
          </p:spPr>
          <p:txBody>
            <a:bodyPr wrap="square" lIns="0" tIns="0" rIns="0" bIns="0" rtlCol="0"/>
            <a:lstStyle/>
            <a:p>
              <a:endParaRPr/>
            </a:p>
          </p:txBody>
        </p:sp>
      </p:grpSp>
      <p:sp>
        <p:nvSpPr>
          <p:cNvPr id="8" name="object 8"/>
          <p:cNvSpPr txBox="1"/>
          <p:nvPr/>
        </p:nvSpPr>
        <p:spPr>
          <a:xfrm>
            <a:off x="7191882" y="2781681"/>
            <a:ext cx="1678305" cy="330835"/>
          </a:xfrm>
          <a:prstGeom prst="rect">
            <a:avLst/>
          </a:prstGeom>
        </p:spPr>
        <p:txBody>
          <a:bodyPr vert="horz" wrap="square" lIns="0" tIns="13335" rIns="0" bIns="0" rtlCol="0">
            <a:spAutoFit/>
          </a:bodyPr>
          <a:lstStyle/>
          <a:p>
            <a:pPr marL="12700">
              <a:lnSpc>
                <a:spcPct val="100000"/>
              </a:lnSpc>
              <a:spcBef>
                <a:spcPts val="105"/>
              </a:spcBef>
            </a:pPr>
            <a:r>
              <a:rPr sz="2000" dirty="0">
                <a:solidFill>
                  <a:srgbClr val="FFFFFF"/>
                </a:solidFill>
                <a:latin typeface="Cambria"/>
                <a:cs typeface="Cambria"/>
              </a:rPr>
              <a:t>Hidden</a:t>
            </a:r>
            <a:r>
              <a:rPr sz="2000" spc="-60" dirty="0">
                <a:solidFill>
                  <a:srgbClr val="FFFFFF"/>
                </a:solidFill>
                <a:latin typeface="Cambria"/>
                <a:cs typeface="Cambria"/>
              </a:rPr>
              <a:t> </a:t>
            </a:r>
            <a:r>
              <a:rPr sz="2000" spc="-15" dirty="0">
                <a:solidFill>
                  <a:srgbClr val="FFFFFF"/>
                </a:solidFill>
                <a:latin typeface="Cambria"/>
                <a:cs typeface="Cambria"/>
              </a:rPr>
              <a:t>Layer</a:t>
            </a:r>
            <a:r>
              <a:rPr sz="2000" spc="-60" dirty="0">
                <a:solidFill>
                  <a:srgbClr val="FFFFFF"/>
                </a:solidFill>
                <a:latin typeface="Cambria"/>
                <a:cs typeface="Cambria"/>
              </a:rPr>
              <a:t> </a:t>
            </a:r>
            <a:r>
              <a:rPr sz="2000" dirty="0">
                <a:solidFill>
                  <a:srgbClr val="FFFFFF"/>
                </a:solidFill>
                <a:latin typeface="Cambria"/>
                <a:cs typeface="Cambria"/>
              </a:rPr>
              <a:t>2</a:t>
            </a:r>
            <a:endParaRPr sz="2000">
              <a:latin typeface="Cambria"/>
              <a:cs typeface="Cambria"/>
            </a:endParaRPr>
          </a:p>
        </p:txBody>
      </p:sp>
      <p:sp>
        <p:nvSpPr>
          <p:cNvPr id="9" name="object 9"/>
          <p:cNvSpPr/>
          <p:nvPr/>
        </p:nvSpPr>
        <p:spPr>
          <a:xfrm>
            <a:off x="8836152" y="3073907"/>
            <a:ext cx="1676400" cy="388620"/>
          </a:xfrm>
          <a:custGeom>
            <a:avLst/>
            <a:gdLst/>
            <a:ahLst/>
            <a:cxnLst/>
            <a:rect l="l" t="t" r="r" b="b"/>
            <a:pathLst>
              <a:path w="1676400" h="388620">
                <a:moveTo>
                  <a:pt x="1676400" y="0"/>
                </a:moveTo>
                <a:lnTo>
                  <a:pt x="0" y="0"/>
                </a:lnTo>
                <a:lnTo>
                  <a:pt x="0" y="388620"/>
                </a:lnTo>
                <a:lnTo>
                  <a:pt x="1676400" y="388620"/>
                </a:lnTo>
                <a:lnTo>
                  <a:pt x="1676400" y="0"/>
                </a:lnTo>
                <a:close/>
              </a:path>
            </a:pathLst>
          </a:custGeom>
          <a:solidFill>
            <a:srgbClr val="000000"/>
          </a:solidFill>
        </p:spPr>
        <p:txBody>
          <a:bodyPr wrap="square" lIns="0" tIns="0" rIns="0" bIns="0" rtlCol="0"/>
          <a:lstStyle/>
          <a:p>
            <a:endParaRPr/>
          </a:p>
        </p:txBody>
      </p:sp>
      <p:sp>
        <p:nvSpPr>
          <p:cNvPr id="10" name="object 10"/>
          <p:cNvSpPr txBox="1"/>
          <p:nvPr/>
        </p:nvSpPr>
        <p:spPr>
          <a:xfrm>
            <a:off x="8837421" y="3096513"/>
            <a:ext cx="1678305" cy="330835"/>
          </a:xfrm>
          <a:prstGeom prst="rect">
            <a:avLst/>
          </a:prstGeom>
        </p:spPr>
        <p:txBody>
          <a:bodyPr vert="horz" wrap="square" lIns="0" tIns="13335" rIns="0" bIns="0" rtlCol="0">
            <a:spAutoFit/>
          </a:bodyPr>
          <a:lstStyle/>
          <a:p>
            <a:pPr marL="12700">
              <a:lnSpc>
                <a:spcPct val="100000"/>
              </a:lnSpc>
              <a:spcBef>
                <a:spcPts val="105"/>
              </a:spcBef>
            </a:pPr>
            <a:r>
              <a:rPr sz="2000" dirty="0">
                <a:solidFill>
                  <a:srgbClr val="FFFFFF"/>
                </a:solidFill>
                <a:latin typeface="Cambria"/>
                <a:cs typeface="Cambria"/>
              </a:rPr>
              <a:t>Hidden</a:t>
            </a:r>
            <a:r>
              <a:rPr sz="2000" spc="-60" dirty="0">
                <a:solidFill>
                  <a:srgbClr val="FFFFFF"/>
                </a:solidFill>
                <a:latin typeface="Cambria"/>
                <a:cs typeface="Cambria"/>
              </a:rPr>
              <a:t> </a:t>
            </a:r>
            <a:r>
              <a:rPr sz="2000" spc="-15" dirty="0">
                <a:solidFill>
                  <a:srgbClr val="FFFFFF"/>
                </a:solidFill>
                <a:latin typeface="Cambria"/>
                <a:cs typeface="Cambria"/>
              </a:rPr>
              <a:t>Layer</a:t>
            </a:r>
            <a:r>
              <a:rPr sz="2000" spc="-60" dirty="0">
                <a:solidFill>
                  <a:srgbClr val="FFFFFF"/>
                </a:solidFill>
                <a:latin typeface="Cambria"/>
                <a:cs typeface="Cambria"/>
              </a:rPr>
              <a:t> </a:t>
            </a:r>
            <a:r>
              <a:rPr sz="2000" dirty="0">
                <a:solidFill>
                  <a:srgbClr val="FFFFFF"/>
                </a:solidFill>
                <a:latin typeface="Cambria"/>
                <a:cs typeface="Cambria"/>
              </a:rPr>
              <a:t>3</a:t>
            </a:r>
            <a:endParaRPr sz="2000">
              <a:latin typeface="Cambria"/>
              <a:cs typeface="Cambria"/>
            </a:endParaRPr>
          </a:p>
        </p:txBody>
      </p:sp>
      <p:sp>
        <p:nvSpPr>
          <p:cNvPr id="11" name="object 11"/>
          <p:cNvSpPr/>
          <p:nvPr/>
        </p:nvSpPr>
        <p:spPr>
          <a:xfrm>
            <a:off x="10620756" y="3782567"/>
            <a:ext cx="1572895" cy="558165"/>
          </a:xfrm>
          <a:custGeom>
            <a:avLst/>
            <a:gdLst/>
            <a:ahLst/>
            <a:cxnLst/>
            <a:rect l="l" t="t" r="r" b="b"/>
            <a:pathLst>
              <a:path w="1572895" h="558164">
                <a:moveTo>
                  <a:pt x="1349121" y="0"/>
                </a:moveTo>
                <a:lnTo>
                  <a:pt x="223647" y="0"/>
                </a:lnTo>
                <a:lnTo>
                  <a:pt x="178558" y="4541"/>
                </a:lnTo>
                <a:lnTo>
                  <a:pt x="136570" y="17567"/>
                </a:lnTo>
                <a:lnTo>
                  <a:pt x="98580" y="38181"/>
                </a:lnTo>
                <a:lnTo>
                  <a:pt x="65484" y="65484"/>
                </a:lnTo>
                <a:lnTo>
                  <a:pt x="38181" y="98580"/>
                </a:lnTo>
                <a:lnTo>
                  <a:pt x="17567" y="136570"/>
                </a:lnTo>
                <a:lnTo>
                  <a:pt x="4541" y="178558"/>
                </a:lnTo>
                <a:lnTo>
                  <a:pt x="0" y="223646"/>
                </a:lnTo>
                <a:lnTo>
                  <a:pt x="0" y="334136"/>
                </a:lnTo>
                <a:lnTo>
                  <a:pt x="4541" y="379225"/>
                </a:lnTo>
                <a:lnTo>
                  <a:pt x="17567" y="421213"/>
                </a:lnTo>
                <a:lnTo>
                  <a:pt x="38181" y="459203"/>
                </a:lnTo>
                <a:lnTo>
                  <a:pt x="65484" y="492299"/>
                </a:lnTo>
                <a:lnTo>
                  <a:pt x="98580" y="519602"/>
                </a:lnTo>
                <a:lnTo>
                  <a:pt x="136570" y="540216"/>
                </a:lnTo>
                <a:lnTo>
                  <a:pt x="178558" y="553242"/>
                </a:lnTo>
                <a:lnTo>
                  <a:pt x="223647" y="557783"/>
                </a:lnTo>
                <a:lnTo>
                  <a:pt x="1349121" y="557783"/>
                </a:lnTo>
                <a:lnTo>
                  <a:pt x="1394209" y="553242"/>
                </a:lnTo>
                <a:lnTo>
                  <a:pt x="1436197" y="540216"/>
                </a:lnTo>
                <a:lnTo>
                  <a:pt x="1474187" y="519602"/>
                </a:lnTo>
                <a:lnTo>
                  <a:pt x="1507283" y="492299"/>
                </a:lnTo>
                <a:lnTo>
                  <a:pt x="1534586" y="459203"/>
                </a:lnTo>
                <a:lnTo>
                  <a:pt x="1555200" y="421213"/>
                </a:lnTo>
                <a:lnTo>
                  <a:pt x="1568226" y="379225"/>
                </a:lnTo>
                <a:lnTo>
                  <a:pt x="1572768" y="334136"/>
                </a:lnTo>
                <a:lnTo>
                  <a:pt x="1572768" y="223646"/>
                </a:lnTo>
                <a:lnTo>
                  <a:pt x="1568226" y="178558"/>
                </a:lnTo>
                <a:lnTo>
                  <a:pt x="1555200" y="136570"/>
                </a:lnTo>
                <a:lnTo>
                  <a:pt x="1534586" y="98580"/>
                </a:lnTo>
                <a:lnTo>
                  <a:pt x="1507283" y="65484"/>
                </a:lnTo>
                <a:lnTo>
                  <a:pt x="1474187" y="38181"/>
                </a:lnTo>
                <a:lnTo>
                  <a:pt x="1436197" y="17567"/>
                </a:lnTo>
                <a:lnTo>
                  <a:pt x="1394209" y="4541"/>
                </a:lnTo>
                <a:lnTo>
                  <a:pt x="1349121" y="0"/>
                </a:lnTo>
                <a:close/>
              </a:path>
            </a:pathLst>
          </a:custGeom>
          <a:solidFill>
            <a:srgbClr val="000000"/>
          </a:solidFill>
        </p:spPr>
        <p:txBody>
          <a:bodyPr wrap="square" lIns="0" tIns="0" rIns="0" bIns="0" rtlCol="0"/>
          <a:lstStyle/>
          <a:p>
            <a:endParaRPr/>
          </a:p>
        </p:txBody>
      </p:sp>
      <p:sp>
        <p:nvSpPr>
          <p:cNvPr id="12" name="object 12"/>
          <p:cNvSpPr txBox="1"/>
          <p:nvPr/>
        </p:nvSpPr>
        <p:spPr>
          <a:xfrm>
            <a:off x="11015218" y="3737864"/>
            <a:ext cx="786130" cy="635635"/>
          </a:xfrm>
          <a:prstGeom prst="rect">
            <a:avLst/>
          </a:prstGeom>
        </p:spPr>
        <p:txBody>
          <a:bodyPr vert="horz" wrap="square" lIns="0" tIns="12700" rIns="0" bIns="0" rtlCol="0">
            <a:spAutoFit/>
          </a:bodyPr>
          <a:lstStyle/>
          <a:p>
            <a:pPr marL="88900" marR="5080" indent="-76200">
              <a:lnSpc>
                <a:spcPct val="100000"/>
              </a:lnSpc>
              <a:spcBef>
                <a:spcPts val="100"/>
              </a:spcBef>
            </a:pPr>
            <a:r>
              <a:rPr sz="2000" spc="-5" dirty="0">
                <a:solidFill>
                  <a:srgbClr val="FFFFFF"/>
                </a:solidFill>
                <a:latin typeface="Cambria"/>
                <a:cs typeface="Cambria"/>
              </a:rPr>
              <a:t>Output  </a:t>
            </a:r>
            <a:r>
              <a:rPr sz="2000" spc="-15" dirty="0">
                <a:solidFill>
                  <a:srgbClr val="FFFFFF"/>
                </a:solidFill>
                <a:latin typeface="Cambria"/>
                <a:cs typeface="Cambria"/>
              </a:rPr>
              <a:t>Layer</a:t>
            </a:r>
            <a:endParaRPr sz="2000">
              <a:latin typeface="Cambria"/>
              <a:cs typeface="Cambria"/>
            </a:endParaRPr>
          </a:p>
        </p:txBody>
      </p:sp>
      <p:sp>
        <p:nvSpPr>
          <p:cNvPr id="13" name="object 13"/>
          <p:cNvSpPr/>
          <p:nvPr/>
        </p:nvSpPr>
        <p:spPr>
          <a:xfrm>
            <a:off x="5725667" y="3089148"/>
            <a:ext cx="1676400" cy="388620"/>
          </a:xfrm>
          <a:custGeom>
            <a:avLst/>
            <a:gdLst/>
            <a:ahLst/>
            <a:cxnLst/>
            <a:rect l="l" t="t" r="r" b="b"/>
            <a:pathLst>
              <a:path w="1676400" h="388620">
                <a:moveTo>
                  <a:pt x="1676399" y="0"/>
                </a:moveTo>
                <a:lnTo>
                  <a:pt x="0" y="0"/>
                </a:lnTo>
                <a:lnTo>
                  <a:pt x="0" y="388620"/>
                </a:lnTo>
                <a:lnTo>
                  <a:pt x="1676399" y="388620"/>
                </a:lnTo>
                <a:lnTo>
                  <a:pt x="1676399" y="0"/>
                </a:lnTo>
                <a:close/>
              </a:path>
            </a:pathLst>
          </a:custGeom>
          <a:solidFill>
            <a:srgbClr val="000000"/>
          </a:solidFill>
        </p:spPr>
        <p:txBody>
          <a:bodyPr wrap="square" lIns="0" tIns="0" rIns="0" bIns="0" rtlCol="0"/>
          <a:lstStyle/>
          <a:p>
            <a:endParaRPr/>
          </a:p>
        </p:txBody>
      </p:sp>
      <p:sp>
        <p:nvSpPr>
          <p:cNvPr id="14" name="object 14"/>
          <p:cNvSpPr txBox="1"/>
          <p:nvPr/>
        </p:nvSpPr>
        <p:spPr>
          <a:xfrm>
            <a:off x="4296790" y="3111754"/>
            <a:ext cx="3132455" cy="330835"/>
          </a:xfrm>
          <a:prstGeom prst="rect">
            <a:avLst/>
          </a:prstGeom>
        </p:spPr>
        <p:txBody>
          <a:bodyPr vert="horz" wrap="square" lIns="0" tIns="13335" rIns="0" bIns="0" rtlCol="0">
            <a:spAutoFit/>
          </a:bodyPr>
          <a:lstStyle/>
          <a:p>
            <a:pPr marL="38100">
              <a:lnSpc>
                <a:spcPct val="100000"/>
              </a:lnSpc>
              <a:spcBef>
                <a:spcPts val="105"/>
              </a:spcBef>
              <a:tabLst>
                <a:tab pos="1441450" algn="l"/>
              </a:tabLst>
            </a:pPr>
            <a:r>
              <a:rPr sz="3000" spc="-7" baseline="-20833" dirty="0">
                <a:solidFill>
                  <a:srgbClr val="FFFFFF"/>
                </a:solidFill>
                <a:latin typeface="Cambria"/>
                <a:cs typeface="Cambria"/>
              </a:rPr>
              <a:t>Input</a:t>
            </a:r>
            <a:r>
              <a:rPr sz="3000" spc="-22" baseline="-20833" dirty="0">
                <a:solidFill>
                  <a:srgbClr val="FFFFFF"/>
                </a:solidFill>
                <a:latin typeface="Cambria"/>
                <a:cs typeface="Cambria"/>
              </a:rPr>
              <a:t> Layer	</a:t>
            </a:r>
            <a:r>
              <a:rPr sz="2000" dirty="0">
                <a:solidFill>
                  <a:srgbClr val="FFFFFF"/>
                </a:solidFill>
                <a:latin typeface="Cambria"/>
                <a:cs typeface="Cambria"/>
              </a:rPr>
              <a:t>Hidden</a:t>
            </a:r>
            <a:r>
              <a:rPr sz="2000" spc="-50" dirty="0">
                <a:solidFill>
                  <a:srgbClr val="FFFFFF"/>
                </a:solidFill>
                <a:latin typeface="Cambria"/>
                <a:cs typeface="Cambria"/>
              </a:rPr>
              <a:t> </a:t>
            </a:r>
            <a:r>
              <a:rPr sz="2000" spc="-15" dirty="0">
                <a:solidFill>
                  <a:srgbClr val="FFFFFF"/>
                </a:solidFill>
                <a:latin typeface="Cambria"/>
                <a:cs typeface="Cambria"/>
              </a:rPr>
              <a:t>Layer</a:t>
            </a:r>
            <a:r>
              <a:rPr sz="2000" spc="-55" dirty="0">
                <a:solidFill>
                  <a:srgbClr val="FFFFFF"/>
                </a:solidFill>
                <a:latin typeface="Cambria"/>
                <a:cs typeface="Cambria"/>
              </a:rPr>
              <a:t> </a:t>
            </a:r>
            <a:r>
              <a:rPr sz="2000" dirty="0">
                <a:solidFill>
                  <a:srgbClr val="FFFFFF"/>
                </a:solidFill>
                <a:latin typeface="Cambria"/>
                <a:cs typeface="Cambria"/>
              </a:rPr>
              <a:t>1</a:t>
            </a:r>
            <a:endParaRPr sz="2000">
              <a:latin typeface="Cambria"/>
              <a:cs typeface="Cambria"/>
            </a:endParaRPr>
          </a:p>
        </p:txBody>
      </p:sp>
      <p:grpSp>
        <p:nvGrpSpPr>
          <p:cNvPr id="15" name="object 15"/>
          <p:cNvGrpSpPr/>
          <p:nvPr/>
        </p:nvGrpSpPr>
        <p:grpSpPr>
          <a:xfrm>
            <a:off x="51815" y="3352798"/>
            <a:ext cx="4354195" cy="3470275"/>
            <a:chOff x="51815" y="3352798"/>
            <a:chExt cx="4354195" cy="3470275"/>
          </a:xfrm>
        </p:grpSpPr>
        <p:pic>
          <p:nvPicPr>
            <p:cNvPr id="16" name="object 16"/>
            <p:cNvPicPr/>
            <p:nvPr/>
          </p:nvPicPr>
          <p:blipFill>
            <a:blip r:embed="rId3" cstate="print"/>
            <a:stretch>
              <a:fillRect/>
            </a:stretch>
          </p:blipFill>
          <p:spPr>
            <a:xfrm>
              <a:off x="112776" y="3352798"/>
              <a:ext cx="4293108" cy="3470146"/>
            </a:xfrm>
            <a:prstGeom prst="rect">
              <a:avLst/>
            </a:prstGeom>
          </p:spPr>
        </p:pic>
        <p:sp>
          <p:nvSpPr>
            <p:cNvPr id="17" name="object 17"/>
            <p:cNvSpPr/>
            <p:nvPr/>
          </p:nvSpPr>
          <p:spPr>
            <a:xfrm>
              <a:off x="51815" y="4953000"/>
              <a:ext cx="786765" cy="457200"/>
            </a:xfrm>
            <a:custGeom>
              <a:avLst/>
              <a:gdLst/>
              <a:ahLst/>
              <a:cxnLst/>
              <a:rect l="l" t="t" r="r" b="b"/>
              <a:pathLst>
                <a:path w="786765" h="457200">
                  <a:moveTo>
                    <a:pt x="786384" y="0"/>
                  </a:moveTo>
                  <a:lnTo>
                    <a:pt x="0" y="0"/>
                  </a:lnTo>
                  <a:lnTo>
                    <a:pt x="0" y="457200"/>
                  </a:lnTo>
                  <a:lnTo>
                    <a:pt x="786384" y="457200"/>
                  </a:lnTo>
                  <a:lnTo>
                    <a:pt x="786384" y="0"/>
                  </a:lnTo>
                  <a:close/>
                </a:path>
              </a:pathLst>
            </a:custGeom>
            <a:solidFill>
              <a:srgbClr val="000000"/>
            </a:solidFill>
          </p:spPr>
          <p:txBody>
            <a:bodyPr wrap="square" lIns="0" tIns="0" rIns="0" bIns="0" rtlCol="0"/>
            <a:lstStyle/>
            <a:p>
              <a:endParaRPr/>
            </a:p>
          </p:txBody>
        </p:sp>
      </p:grpSp>
      <p:sp>
        <p:nvSpPr>
          <p:cNvPr id="18" name="object 18"/>
          <p:cNvSpPr txBox="1"/>
          <p:nvPr/>
        </p:nvSpPr>
        <p:spPr>
          <a:xfrm>
            <a:off x="127507" y="4857750"/>
            <a:ext cx="636270" cy="574675"/>
          </a:xfrm>
          <a:prstGeom prst="rect">
            <a:avLst/>
          </a:prstGeom>
        </p:spPr>
        <p:txBody>
          <a:bodyPr vert="horz" wrap="square" lIns="0" tIns="71755" rIns="0" bIns="0" rtlCol="0">
            <a:spAutoFit/>
          </a:bodyPr>
          <a:lstStyle/>
          <a:p>
            <a:pPr marL="12700" marR="5080" indent="7620">
              <a:lnSpc>
                <a:spcPts val="1920"/>
              </a:lnSpc>
              <a:spcBef>
                <a:spcPts val="565"/>
              </a:spcBef>
            </a:pPr>
            <a:r>
              <a:rPr sz="2000" spc="-5" dirty="0">
                <a:solidFill>
                  <a:srgbClr val="FFFFFF"/>
                </a:solidFill>
                <a:latin typeface="Cambria"/>
                <a:cs typeface="Cambria"/>
              </a:rPr>
              <a:t>Input  </a:t>
            </a:r>
            <a:r>
              <a:rPr sz="2000" dirty="0">
                <a:solidFill>
                  <a:srgbClr val="FFFFFF"/>
                </a:solidFill>
                <a:latin typeface="Cambria"/>
                <a:cs typeface="Cambria"/>
              </a:rPr>
              <a:t>L</a:t>
            </a:r>
            <a:r>
              <a:rPr sz="2000" spc="-30" dirty="0">
                <a:solidFill>
                  <a:srgbClr val="FFFFFF"/>
                </a:solidFill>
                <a:latin typeface="Cambria"/>
                <a:cs typeface="Cambria"/>
              </a:rPr>
              <a:t>a</a:t>
            </a:r>
            <a:r>
              <a:rPr sz="2000" spc="-40" dirty="0">
                <a:solidFill>
                  <a:srgbClr val="FFFFFF"/>
                </a:solidFill>
                <a:latin typeface="Cambria"/>
                <a:cs typeface="Cambria"/>
              </a:rPr>
              <a:t>y</a:t>
            </a:r>
            <a:r>
              <a:rPr sz="2000" dirty="0">
                <a:solidFill>
                  <a:srgbClr val="FFFFFF"/>
                </a:solidFill>
                <a:latin typeface="Cambria"/>
                <a:cs typeface="Cambria"/>
              </a:rPr>
              <a:t>er</a:t>
            </a:r>
            <a:endParaRPr sz="2000">
              <a:latin typeface="Cambria"/>
              <a:cs typeface="Cambria"/>
            </a:endParaRPr>
          </a:p>
        </p:txBody>
      </p:sp>
      <p:sp>
        <p:nvSpPr>
          <p:cNvPr id="19" name="object 19"/>
          <p:cNvSpPr/>
          <p:nvPr/>
        </p:nvSpPr>
        <p:spPr>
          <a:xfrm>
            <a:off x="3581400" y="3553967"/>
            <a:ext cx="786765" cy="457200"/>
          </a:xfrm>
          <a:custGeom>
            <a:avLst/>
            <a:gdLst/>
            <a:ahLst/>
            <a:cxnLst/>
            <a:rect l="l" t="t" r="r" b="b"/>
            <a:pathLst>
              <a:path w="786764" h="457200">
                <a:moveTo>
                  <a:pt x="786384" y="0"/>
                </a:moveTo>
                <a:lnTo>
                  <a:pt x="0" y="0"/>
                </a:lnTo>
                <a:lnTo>
                  <a:pt x="0" y="457199"/>
                </a:lnTo>
                <a:lnTo>
                  <a:pt x="786384" y="457199"/>
                </a:lnTo>
                <a:lnTo>
                  <a:pt x="786384" y="0"/>
                </a:lnTo>
                <a:close/>
              </a:path>
            </a:pathLst>
          </a:custGeom>
          <a:solidFill>
            <a:srgbClr val="000000"/>
          </a:solidFill>
        </p:spPr>
        <p:txBody>
          <a:bodyPr wrap="square" lIns="0" tIns="0" rIns="0" bIns="0" rtlCol="0"/>
          <a:lstStyle/>
          <a:p>
            <a:endParaRPr/>
          </a:p>
        </p:txBody>
      </p:sp>
      <p:sp>
        <p:nvSpPr>
          <p:cNvPr id="20" name="object 20"/>
          <p:cNvSpPr txBox="1"/>
          <p:nvPr/>
        </p:nvSpPr>
        <p:spPr>
          <a:xfrm>
            <a:off x="3582161" y="3458971"/>
            <a:ext cx="786130" cy="330835"/>
          </a:xfrm>
          <a:prstGeom prst="rect">
            <a:avLst/>
          </a:prstGeom>
        </p:spPr>
        <p:txBody>
          <a:bodyPr vert="horz" wrap="square" lIns="0" tIns="13335" rIns="0" bIns="0" rtlCol="0">
            <a:spAutoFit/>
          </a:bodyPr>
          <a:lstStyle/>
          <a:p>
            <a:pPr marL="12700">
              <a:lnSpc>
                <a:spcPct val="100000"/>
              </a:lnSpc>
              <a:spcBef>
                <a:spcPts val="105"/>
              </a:spcBef>
            </a:pPr>
            <a:r>
              <a:rPr sz="2000" spc="-5" dirty="0">
                <a:solidFill>
                  <a:srgbClr val="FFFFFF"/>
                </a:solidFill>
                <a:latin typeface="Cambria"/>
                <a:cs typeface="Cambria"/>
              </a:rPr>
              <a:t>Output</a:t>
            </a:r>
            <a:endParaRPr sz="2000">
              <a:latin typeface="Cambria"/>
              <a:cs typeface="Cambria"/>
            </a:endParaRPr>
          </a:p>
        </p:txBody>
      </p:sp>
      <p:sp>
        <p:nvSpPr>
          <p:cNvPr id="21" name="object 21"/>
          <p:cNvSpPr txBox="1"/>
          <p:nvPr/>
        </p:nvSpPr>
        <p:spPr>
          <a:xfrm>
            <a:off x="3658361" y="3702811"/>
            <a:ext cx="636270" cy="330835"/>
          </a:xfrm>
          <a:prstGeom prst="rect">
            <a:avLst/>
          </a:prstGeom>
        </p:spPr>
        <p:txBody>
          <a:bodyPr vert="horz" wrap="square" lIns="0" tIns="12700" rIns="0" bIns="0" rtlCol="0">
            <a:spAutoFit/>
          </a:bodyPr>
          <a:lstStyle/>
          <a:p>
            <a:pPr marL="12700">
              <a:lnSpc>
                <a:spcPct val="100000"/>
              </a:lnSpc>
              <a:spcBef>
                <a:spcPts val="100"/>
              </a:spcBef>
            </a:pPr>
            <a:r>
              <a:rPr sz="2000" dirty="0">
                <a:solidFill>
                  <a:srgbClr val="FFFFFF"/>
                </a:solidFill>
                <a:latin typeface="Cambria"/>
                <a:cs typeface="Cambria"/>
              </a:rPr>
              <a:t>L</a:t>
            </a:r>
            <a:r>
              <a:rPr sz="2000" spc="-30" dirty="0">
                <a:solidFill>
                  <a:srgbClr val="FFFFFF"/>
                </a:solidFill>
                <a:latin typeface="Cambria"/>
                <a:cs typeface="Cambria"/>
              </a:rPr>
              <a:t>a</a:t>
            </a:r>
            <a:r>
              <a:rPr sz="2000" spc="-40" dirty="0">
                <a:solidFill>
                  <a:srgbClr val="FFFFFF"/>
                </a:solidFill>
                <a:latin typeface="Cambria"/>
                <a:cs typeface="Cambria"/>
              </a:rPr>
              <a:t>y</a:t>
            </a:r>
            <a:r>
              <a:rPr sz="2000" dirty="0">
                <a:solidFill>
                  <a:srgbClr val="FFFFFF"/>
                </a:solidFill>
                <a:latin typeface="Cambria"/>
                <a:cs typeface="Cambria"/>
              </a:rPr>
              <a:t>er</a:t>
            </a:r>
            <a:endParaRPr sz="2000">
              <a:latin typeface="Cambria"/>
              <a:cs typeface="Cambria"/>
            </a:endParaRPr>
          </a:p>
        </p:txBody>
      </p:sp>
      <p:sp>
        <p:nvSpPr>
          <p:cNvPr id="22" name="object 22"/>
          <p:cNvSpPr/>
          <p:nvPr/>
        </p:nvSpPr>
        <p:spPr>
          <a:xfrm>
            <a:off x="1787651" y="3122676"/>
            <a:ext cx="1464945" cy="457200"/>
          </a:xfrm>
          <a:custGeom>
            <a:avLst/>
            <a:gdLst/>
            <a:ahLst/>
            <a:cxnLst/>
            <a:rect l="l" t="t" r="r" b="b"/>
            <a:pathLst>
              <a:path w="1464945" h="457200">
                <a:moveTo>
                  <a:pt x="1464564" y="0"/>
                </a:moveTo>
                <a:lnTo>
                  <a:pt x="0" y="0"/>
                </a:lnTo>
                <a:lnTo>
                  <a:pt x="0" y="457200"/>
                </a:lnTo>
                <a:lnTo>
                  <a:pt x="1464564" y="457200"/>
                </a:lnTo>
                <a:lnTo>
                  <a:pt x="1464564" y="0"/>
                </a:lnTo>
                <a:close/>
              </a:path>
            </a:pathLst>
          </a:custGeom>
          <a:solidFill>
            <a:srgbClr val="000000"/>
          </a:solidFill>
        </p:spPr>
        <p:txBody>
          <a:bodyPr wrap="square" lIns="0" tIns="0" rIns="0" bIns="0" rtlCol="0"/>
          <a:lstStyle/>
          <a:p>
            <a:endParaRPr/>
          </a:p>
        </p:txBody>
      </p:sp>
      <p:sp>
        <p:nvSpPr>
          <p:cNvPr id="23" name="object 23"/>
          <p:cNvSpPr txBox="1"/>
          <p:nvPr/>
        </p:nvSpPr>
        <p:spPr>
          <a:xfrm>
            <a:off x="764540" y="2601594"/>
            <a:ext cx="3031490" cy="781050"/>
          </a:xfrm>
          <a:prstGeom prst="rect">
            <a:avLst/>
          </a:prstGeom>
        </p:spPr>
        <p:txBody>
          <a:bodyPr vert="horz" wrap="square" lIns="0" tIns="12065" rIns="0" bIns="0" rtlCol="0">
            <a:spAutoFit/>
          </a:bodyPr>
          <a:lstStyle/>
          <a:p>
            <a:pPr marL="12700">
              <a:lnSpc>
                <a:spcPts val="3635"/>
              </a:lnSpc>
              <a:spcBef>
                <a:spcPts val="95"/>
              </a:spcBef>
            </a:pPr>
            <a:r>
              <a:rPr sz="3100" spc="-10" dirty="0">
                <a:solidFill>
                  <a:srgbClr val="FFFFFF"/>
                </a:solidFill>
                <a:latin typeface="Cambria"/>
                <a:cs typeface="Cambria"/>
              </a:rPr>
              <a:t>(VLSI)</a:t>
            </a:r>
            <a:r>
              <a:rPr sz="3100" spc="-60" dirty="0">
                <a:solidFill>
                  <a:srgbClr val="FFFFFF"/>
                </a:solidFill>
                <a:latin typeface="Cambria"/>
                <a:cs typeface="Cambria"/>
              </a:rPr>
              <a:t> </a:t>
            </a:r>
            <a:r>
              <a:rPr sz="3100" spc="-5" dirty="0">
                <a:solidFill>
                  <a:srgbClr val="FFFFFF"/>
                </a:solidFill>
                <a:latin typeface="Cambria"/>
                <a:cs typeface="Cambria"/>
              </a:rPr>
              <a:t>technology</a:t>
            </a:r>
            <a:endParaRPr sz="3100" dirty="0">
              <a:latin typeface="Cambria"/>
              <a:cs typeface="Cambria"/>
            </a:endParaRPr>
          </a:p>
          <a:p>
            <a:pPr marL="1026160">
              <a:lnSpc>
                <a:spcPts val="2315"/>
              </a:lnSpc>
            </a:pPr>
            <a:r>
              <a:rPr sz="2000" dirty="0">
                <a:solidFill>
                  <a:srgbClr val="FFFFFF"/>
                </a:solidFill>
                <a:latin typeface="Cambria"/>
                <a:cs typeface="Cambria"/>
              </a:rPr>
              <a:t>Hidden</a:t>
            </a:r>
            <a:r>
              <a:rPr sz="2000" spc="-55" dirty="0">
                <a:solidFill>
                  <a:srgbClr val="FFFFFF"/>
                </a:solidFill>
                <a:latin typeface="Cambria"/>
                <a:cs typeface="Cambria"/>
              </a:rPr>
              <a:t> </a:t>
            </a:r>
            <a:r>
              <a:rPr sz="2000" spc="-15" dirty="0">
                <a:solidFill>
                  <a:srgbClr val="FFFFFF"/>
                </a:solidFill>
                <a:latin typeface="Cambria"/>
                <a:cs typeface="Cambria"/>
              </a:rPr>
              <a:t>Layer</a:t>
            </a:r>
            <a:endParaRPr sz="2000" dirty="0">
              <a:latin typeface="Cambria"/>
              <a:cs typeface="Cambria"/>
            </a:endParaRPr>
          </a:p>
        </p:txBody>
      </p:sp>
      <p:sp>
        <p:nvSpPr>
          <p:cNvPr id="24" name="object 24"/>
          <p:cNvSpPr txBox="1"/>
          <p:nvPr/>
        </p:nvSpPr>
        <p:spPr>
          <a:xfrm>
            <a:off x="1860295" y="3310890"/>
            <a:ext cx="1317625" cy="269240"/>
          </a:xfrm>
          <a:prstGeom prst="rect">
            <a:avLst/>
          </a:prstGeom>
        </p:spPr>
        <p:txBody>
          <a:bodyPr vert="horz" wrap="square" lIns="0" tIns="12065" rIns="0" bIns="0" rtlCol="0">
            <a:spAutoFit/>
          </a:bodyPr>
          <a:lstStyle/>
          <a:p>
            <a:pPr marL="12700">
              <a:lnSpc>
                <a:spcPct val="100000"/>
              </a:lnSpc>
              <a:spcBef>
                <a:spcPts val="95"/>
              </a:spcBef>
            </a:pPr>
            <a:r>
              <a:rPr sz="1600" i="1" spc="-5" dirty="0">
                <a:solidFill>
                  <a:srgbClr val="FFFFFF"/>
                </a:solidFill>
                <a:latin typeface="Cambria"/>
                <a:cs typeface="Cambria"/>
              </a:rPr>
              <a:t>n</a:t>
            </a:r>
            <a:r>
              <a:rPr sz="1600" i="1" spc="-20" dirty="0">
                <a:solidFill>
                  <a:srgbClr val="FFFFFF"/>
                </a:solidFill>
                <a:latin typeface="Cambria"/>
                <a:cs typeface="Cambria"/>
              </a:rPr>
              <a:t> </a:t>
            </a:r>
            <a:r>
              <a:rPr sz="1600" spc="-5" dirty="0">
                <a:solidFill>
                  <a:srgbClr val="FFFFFF"/>
                </a:solidFill>
                <a:latin typeface="Cambria"/>
                <a:cs typeface="Cambria"/>
              </a:rPr>
              <a:t>=</a:t>
            </a:r>
            <a:r>
              <a:rPr sz="1600" spc="-25" dirty="0">
                <a:solidFill>
                  <a:srgbClr val="FFFFFF"/>
                </a:solidFill>
                <a:latin typeface="Cambria"/>
                <a:cs typeface="Cambria"/>
              </a:rPr>
              <a:t> </a:t>
            </a:r>
            <a:r>
              <a:rPr sz="1600" spc="-5" dirty="0">
                <a:solidFill>
                  <a:srgbClr val="FFFFFF"/>
                </a:solidFill>
                <a:latin typeface="Cambria"/>
                <a:cs typeface="Cambria"/>
              </a:rPr>
              <a:t>15</a:t>
            </a:r>
            <a:r>
              <a:rPr sz="1600" spc="-20" dirty="0">
                <a:solidFill>
                  <a:srgbClr val="FFFFFF"/>
                </a:solidFill>
                <a:latin typeface="Cambria"/>
                <a:cs typeface="Cambria"/>
              </a:rPr>
              <a:t> </a:t>
            </a:r>
            <a:r>
              <a:rPr sz="1600" spc="-10" dirty="0">
                <a:solidFill>
                  <a:srgbClr val="FFFFFF"/>
                </a:solidFill>
                <a:latin typeface="Cambria"/>
                <a:cs typeface="Cambria"/>
              </a:rPr>
              <a:t>neurons</a:t>
            </a:r>
            <a:endParaRPr sz="1600">
              <a:latin typeface="Cambria"/>
              <a:cs typeface="Cambria"/>
            </a:endParaRPr>
          </a:p>
        </p:txBody>
      </p:sp>
      <p:sp>
        <p:nvSpPr>
          <p:cNvPr id="26" name="object 26"/>
          <p:cNvSpPr txBox="1"/>
          <p:nvPr/>
        </p:nvSpPr>
        <p:spPr>
          <a:xfrm>
            <a:off x="11845163" y="6567931"/>
            <a:ext cx="255904" cy="194310"/>
          </a:xfrm>
          <a:prstGeom prst="rect">
            <a:avLst/>
          </a:prstGeom>
        </p:spPr>
        <p:txBody>
          <a:bodyPr vert="horz" wrap="square" lIns="0" tIns="0" rIns="0" bIns="0" rtlCol="0">
            <a:spAutoFit/>
          </a:bodyPr>
          <a:lstStyle/>
          <a:p>
            <a:pPr marL="38100">
              <a:lnSpc>
                <a:spcPts val="1240"/>
              </a:lnSpc>
            </a:pPr>
            <a:fld id="{81D60167-4931-47E6-BA6A-407CBD079E47}" type="slidenum">
              <a:rPr sz="1200" dirty="0">
                <a:solidFill>
                  <a:srgbClr val="888888"/>
                </a:solidFill>
                <a:latin typeface="Calibri"/>
                <a:cs typeface="Calibri"/>
              </a:rPr>
              <a:t>37</a:t>
            </a:fld>
            <a:endParaRPr sz="1200">
              <a:latin typeface="Calibri"/>
              <a:cs typeface="Calibri"/>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384149" y="110308"/>
            <a:ext cx="11380470" cy="628377"/>
          </a:xfrm>
          <a:prstGeom prst="rect">
            <a:avLst/>
          </a:prstGeom>
        </p:spPr>
        <p:txBody>
          <a:bodyPr vert="horz" wrap="square" lIns="0" tIns="12700" rIns="0" bIns="0" rtlCol="0">
            <a:spAutoFit/>
          </a:bodyPr>
          <a:lstStyle/>
          <a:p>
            <a:pPr marL="12700">
              <a:lnSpc>
                <a:spcPct val="100000"/>
              </a:lnSpc>
              <a:spcBef>
                <a:spcPts val="100"/>
              </a:spcBef>
            </a:pPr>
            <a:r>
              <a:rPr lang="tr-TR" sz="4000" spc="-5" dirty="0"/>
              <a:t>8. Analiz ve tasarımın tekdüzeliği</a:t>
            </a:r>
            <a:endParaRPr sz="5400" dirty="0"/>
          </a:p>
        </p:txBody>
      </p:sp>
      <p:sp>
        <p:nvSpPr>
          <p:cNvPr id="4" name="object 4"/>
          <p:cNvSpPr/>
          <p:nvPr/>
        </p:nvSpPr>
        <p:spPr>
          <a:xfrm>
            <a:off x="761" y="869441"/>
            <a:ext cx="12192000" cy="0"/>
          </a:xfrm>
          <a:custGeom>
            <a:avLst/>
            <a:gdLst/>
            <a:ahLst/>
            <a:cxnLst/>
            <a:rect l="l" t="t" r="r" b="b"/>
            <a:pathLst>
              <a:path w="12192000">
                <a:moveTo>
                  <a:pt x="0" y="0"/>
                </a:moveTo>
                <a:lnTo>
                  <a:pt x="12192000" y="0"/>
                </a:lnTo>
              </a:path>
            </a:pathLst>
          </a:custGeom>
          <a:ln w="25400">
            <a:solidFill>
              <a:srgbClr val="FFFFFF"/>
            </a:solidFill>
          </a:ln>
        </p:spPr>
        <p:txBody>
          <a:bodyPr wrap="square" lIns="0" tIns="0" rIns="0" bIns="0" rtlCol="0"/>
          <a:lstStyle/>
          <a:p>
            <a:endParaRPr/>
          </a:p>
        </p:txBody>
      </p:sp>
      <p:pic>
        <p:nvPicPr>
          <p:cNvPr id="5" name="object 5"/>
          <p:cNvPicPr/>
          <p:nvPr/>
        </p:nvPicPr>
        <p:blipFill>
          <a:blip r:embed="rId2" cstate="print"/>
          <a:stretch>
            <a:fillRect/>
          </a:stretch>
        </p:blipFill>
        <p:spPr>
          <a:xfrm>
            <a:off x="3276600" y="3624783"/>
            <a:ext cx="6435342" cy="2699817"/>
          </a:xfrm>
          <a:prstGeom prst="rect">
            <a:avLst/>
          </a:prstGeom>
        </p:spPr>
      </p:pic>
      <p:sp>
        <p:nvSpPr>
          <p:cNvPr id="6" name="object 6"/>
          <p:cNvSpPr txBox="1"/>
          <p:nvPr/>
        </p:nvSpPr>
        <p:spPr>
          <a:xfrm>
            <a:off x="165607" y="1018108"/>
            <a:ext cx="11061065" cy="2594941"/>
          </a:xfrm>
          <a:prstGeom prst="rect">
            <a:avLst/>
          </a:prstGeom>
        </p:spPr>
        <p:txBody>
          <a:bodyPr vert="horz" wrap="square" lIns="0" tIns="118745" rIns="0" bIns="0" rtlCol="0">
            <a:spAutoFit/>
          </a:bodyPr>
          <a:lstStyle/>
          <a:p>
            <a:pPr marL="462280" marR="5080" indent="-449580">
              <a:lnSpc>
                <a:spcPts val="3460"/>
              </a:lnSpc>
              <a:spcBef>
                <a:spcPts val="935"/>
              </a:spcBef>
              <a:buFont typeface="Arial MT"/>
              <a:buChar char="•"/>
              <a:tabLst>
                <a:tab pos="461645" algn="l"/>
                <a:tab pos="462280" algn="l"/>
              </a:tabLst>
            </a:pPr>
            <a:r>
              <a:rPr lang="tr-TR" sz="3200" spc="-15" dirty="0">
                <a:solidFill>
                  <a:srgbClr val="FFFFFF"/>
                </a:solidFill>
                <a:latin typeface="Cambria"/>
                <a:cs typeface="Cambria"/>
              </a:rPr>
              <a:t>Bilgi işlemcileri olarak sinir ağlarının popülaritesi farklı şekillerde kendini gösterir:
~ Nöronlar, tüm sinir ağlarında ortak olan bir bileşeni temsil eder.
~ Modüllerin entegrasyonu ile modüler ağlar oluşturulabilir</a:t>
            </a:r>
            <a:endParaRPr sz="3200" dirty="0">
              <a:latin typeface="Cambria"/>
              <a:cs typeface="Cambria"/>
            </a:endParaRPr>
          </a:p>
        </p:txBody>
      </p:sp>
      <p:sp>
        <p:nvSpPr>
          <p:cNvPr id="7" name="object 7"/>
          <p:cNvSpPr txBox="1"/>
          <p:nvPr/>
        </p:nvSpPr>
        <p:spPr>
          <a:xfrm>
            <a:off x="11894311" y="6583857"/>
            <a:ext cx="180975" cy="178435"/>
          </a:xfrm>
          <a:prstGeom prst="rect">
            <a:avLst/>
          </a:prstGeom>
        </p:spPr>
        <p:txBody>
          <a:bodyPr vert="horz" wrap="square" lIns="0" tIns="0" rIns="0" bIns="0" rtlCol="0">
            <a:spAutoFit/>
          </a:bodyPr>
          <a:lstStyle/>
          <a:p>
            <a:pPr marL="12700">
              <a:lnSpc>
                <a:spcPts val="1240"/>
              </a:lnSpc>
            </a:pPr>
            <a:r>
              <a:rPr sz="1200" dirty="0">
                <a:solidFill>
                  <a:srgbClr val="888888"/>
                </a:solidFill>
                <a:latin typeface="Calibri"/>
                <a:cs typeface="Calibri"/>
              </a:rPr>
              <a:t>40</a:t>
            </a:r>
            <a:endParaRPr sz="1200">
              <a:latin typeface="Calibri"/>
              <a:cs typeface="Calibri"/>
            </a:endParaRPr>
          </a:p>
        </p:txBody>
      </p:sp>
      <p:sp>
        <p:nvSpPr>
          <p:cNvPr id="8" name="object 8"/>
          <p:cNvSpPr txBox="1"/>
          <p:nvPr/>
        </p:nvSpPr>
        <p:spPr>
          <a:xfrm>
            <a:off x="2967608" y="6614642"/>
            <a:ext cx="6744334" cy="203835"/>
          </a:xfrm>
          <a:prstGeom prst="rect">
            <a:avLst/>
          </a:prstGeom>
        </p:spPr>
        <p:txBody>
          <a:bodyPr vert="horz" wrap="square" lIns="0" tIns="0" rIns="0" bIns="0" rtlCol="0">
            <a:spAutoFit/>
          </a:bodyPr>
          <a:lstStyle/>
          <a:p>
            <a:pPr marL="12700">
              <a:lnSpc>
                <a:spcPts val="1435"/>
              </a:lnSpc>
            </a:pPr>
            <a:r>
              <a:rPr sz="1400" spc="-10" dirty="0">
                <a:solidFill>
                  <a:srgbClr val="FFFFFF"/>
                </a:solidFill>
                <a:latin typeface="Calibri"/>
                <a:cs typeface="Calibri"/>
              </a:rPr>
              <a:t>https://</a:t>
            </a:r>
            <a:r>
              <a:rPr sz="1400" spc="-10" dirty="0">
                <a:solidFill>
                  <a:srgbClr val="FFFFFF"/>
                </a:solidFill>
                <a:latin typeface="Calibri"/>
                <a:cs typeface="Calibri"/>
                <a:hlinkClick r:id="rId3"/>
              </a:rPr>
              <a:t>www.researchgate.net/figure/Structure-of-modular-neural-network_fig3_328127686</a:t>
            </a:r>
            <a:endParaRPr sz="1400">
              <a:latin typeface="Calibri"/>
              <a:cs typeface="Calibri"/>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844420" y="141085"/>
            <a:ext cx="8461375" cy="566822"/>
          </a:xfrm>
          <a:prstGeom prst="rect">
            <a:avLst/>
          </a:prstGeom>
        </p:spPr>
        <p:txBody>
          <a:bodyPr vert="horz" wrap="square" lIns="0" tIns="12700" rIns="0" bIns="0" rtlCol="0">
            <a:spAutoFit/>
          </a:bodyPr>
          <a:lstStyle/>
          <a:p>
            <a:pPr marL="12700">
              <a:lnSpc>
                <a:spcPct val="100000"/>
              </a:lnSpc>
              <a:spcBef>
                <a:spcPts val="100"/>
              </a:spcBef>
            </a:pPr>
            <a:r>
              <a:rPr lang="tr-TR" spc="-5" dirty="0"/>
              <a:t>9. Nörobiyolojik Analoji</a:t>
            </a:r>
            <a:endParaRPr dirty="0"/>
          </a:p>
        </p:txBody>
      </p:sp>
      <p:sp>
        <p:nvSpPr>
          <p:cNvPr id="3" name="object 3"/>
          <p:cNvSpPr txBox="1"/>
          <p:nvPr/>
        </p:nvSpPr>
        <p:spPr>
          <a:xfrm>
            <a:off x="78739" y="925830"/>
            <a:ext cx="12028170" cy="5262338"/>
          </a:xfrm>
          <a:prstGeom prst="rect">
            <a:avLst/>
          </a:prstGeom>
        </p:spPr>
        <p:txBody>
          <a:bodyPr vert="horz" wrap="square" lIns="0" tIns="67945" rIns="0" bIns="0" rtlCol="0">
            <a:spAutoFit/>
          </a:bodyPr>
          <a:lstStyle/>
          <a:p>
            <a:pPr marL="241300" marR="607060" indent="-228600">
              <a:lnSpc>
                <a:spcPts val="3460"/>
              </a:lnSpc>
              <a:spcBef>
                <a:spcPts val="535"/>
              </a:spcBef>
              <a:buFont typeface="Arial MT"/>
              <a:buChar char="•"/>
              <a:tabLst>
                <a:tab pos="241300" algn="l"/>
              </a:tabLst>
            </a:pPr>
            <a:r>
              <a:rPr lang="tr-TR" sz="3200" spc="-5" dirty="0" err="1">
                <a:latin typeface="Cambria"/>
                <a:cs typeface="Cambria"/>
              </a:rPr>
              <a:t>Nörobiyologlar</a:t>
            </a:r>
            <a:r>
              <a:rPr lang="tr-TR" sz="3200" spc="-5" dirty="0">
                <a:latin typeface="Cambria"/>
                <a:cs typeface="Cambria"/>
              </a:rPr>
              <a:t>, nörobiyolojik olayların yorumlanması için bir araştırma aracı olarak (yapay) sinir ağlarına bakarlar, </a:t>
            </a:r>
            <a:r>
              <a:rPr lang="tr-TR" sz="3200" spc="-5" dirty="0" err="1">
                <a:latin typeface="Cambria"/>
                <a:cs typeface="Cambria"/>
              </a:rPr>
              <a:t>örn</a:t>
            </a:r>
            <a:r>
              <a:rPr lang="tr-TR" sz="3200" spc="-5" dirty="0">
                <a:latin typeface="Cambria"/>
                <a:cs typeface="Cambria"/>
              </a:rPr>
              <a:t>.
</a:t>
            </a:r>
            <a:r>
              <a:rPr lang="tr-TR" sz="3200" spc="-5" dirty="0" err="1">
                <a:latin typeface="Cambria"/>
                <a:cs typeface="Cambria"/>
              </a:rPr>
              <a:t>Vestibula</a:t>
            </a:r>
            <a:r>
              <a:rPr lang="tr-TR" sz="3200" spc="-5" dirty="0">
                <a:latin typeface="Cambria"/>
                <a:cs typeface="Cambria"/>
              </a:rPr>
              <a:t> Oküler Refleks (VOR), kafa rotasyonlarına zıt göz rotasyonları yaparak görsel görüntü stabilitesini korur.
</a:t>
            </a:r>
            <a:r>
              <a:rPr lang="tr-TR" sz="3200" spc="-5" dirty="0" err="1">
                <a:latin typeface="Cambria"/>
                <a:cs typeface="Cambria"/>
              </a:rPr>
              <a:t>VOR'un</a:t>
            </a:r>
            <a:r>
              <a:rPr lang="tr-TR" sz="3200" spc="-5" dirty="0">
                <a:latin typeface="Cambria"/>
                <a:cs typeface="Cambria"/>
              </a:rPr>
              <a:t> girişi kafanın dönüşüdür ve çıkışı göz rotasyonudur.
Mühendisler, geleneksel tasarım tekniklerine dayalı olanlardan daha karmaşık sorunları çözmek için yeni fikirler için nörobiyolojiye bakarlar
Retina, optik görüntüleri, daha ileri analizler için optik sinirden çok sayıda merkeze iletmek üzere bir dizi reseptöre yansıtarak nöral görüntülere dönüştürür</a:t>
            </a:r>
            <a:endParaRPr sz="3200" dirty="0">
              <a:latin typeface="Cambria"/>
              <a:cs typeface="Cambria"/>
            </a:endParaRPr>
          </a:p>
        </p:txBody>
      </p:sp>
      <p:sp>
        <p:nvSpPr>
          <p:cNvPr id="4" name="object 4"/>
          <p:cNvSpPr txBox="1"/>
          <p:nvPr/>
        </p:nvSpPr>
        <p:spPr>
          <a:xfrm>
            <a:off x="11894311" y="6545681"/>
            <a:ext cx="180975" cy="208915"/>
          </a:xfrm>
          <a:prstGeom prst="rect">
            <a:avLst/>
          </a:prstGeom>
        </p:spPr>
        <p:txBody>
          <a:bodyPr vert="horz" wrap="square" lIns="0" tIns="12700" rIns="0" bIns="0" rtlCol="0">
            <a:spAutoFit/>
          </a:bodyPr>
          <a:lstStyle/>
          <a:p>
            <a:pPr marL="12700">
              <a:lnSpc>
                <a:spcPct val="100000"/>
              </a:lnSpc>
              <a:spcBef>
                <a:spcPts val="100"/>
              </a:spcBef>
            </a:pPr>
            <a:r>
              <a:rPr sz="1200" dirty="0">
                <a:solidFill>
                  <a:srgbClr val="888888"/>
                </a:solidFill>
                <a:latin typeface="Calibri"/>
                <a:cs typeface="Calibri"/>
              </a:rPr>
              <a:t>41</a:t>
            </a:r>
            <a:endParaRPr sz="1200">
              <a:latin typeface="Calibri"/>
              <a:cs typeface="Calibri"/>
            </a:endParaRPr>
          </a:p>
        </p:txBody>
      </p:sp>
      <p:sp>
        <p:nvSpPr>
          <p:cNvPr id="5" name="object 5"/>
          <p:cNvSpPr/>
          <p:nvPr/>
        </p:nvSpPr>
        <p:spPr>
          <a:xfrm>
            <a:off x="761" y="869441"/>
            <a:ext cx="12192000" cy="0"/>
          </a:xfrm>
          <a:custGeom>
            <a:avLst/>
            <a:gdLst/>
            <a:ahLst/>
            <a:cxnLst/>
            <a:rect l="l" t="t" r="r" b="b"/>
            <a:pathLst>
              <a:path w="12192000">
                <a:moveTo>
                  <a:pt x="0" y="0"/>
                </a:moveTo>
                <a:lnTo>
                  <a:pt x="12192000" y="0"/>
                </a:lnTo>
              </a:path>
            </a:pathLst>
          </a:custGeom>
          <a:ln w="25400">
            <a:solidFill>
              <a:srgbClr val="FFFFFF"/>
            </a:solidFill>
          </a:ln>
        </p:spPr>
        <p:txBody>
          <a:bodyPr wrap="square" lIns="0" tIns="0" rIns="0" bIns="0" rtlCol="0"/>
          <a:lstStyle/>
          <a:p>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245465" y="31180"/>
            <a:ext cx="11696700" cy="750847"/>
          </a:xfrm>
          <a:prstGeom prst="rect">
            <a:avLst/>
          </a:prstGeom>
        </p:spPr>
        <p:txBody>
          <a:bodyPr vert="horz" wrap="square" lIns="0" tIns="12065" rIns="0" bIns="0" rtlCol="0">
            <a:spAutoFit/>
          </a:bodyPr>
          <a:lstStyle/>
          <a:p>
            <a:pPr marL="12700">
              <a:lnSpc>
                <a:spcPct val="100000"/>
              </a:lnSpc>
              <a:spcBef>
                <a:spcPts val="95"/>
              </a:spcBef>
            </a:pPr>
            <a:r>
              <a:rPr lang="tr-TR" sz="4800" spc="-5" dirty="0"/>
              <a:t>Biyolojik Sinir Ağı (BNN) Nedir?</a:t>
            </a:r>
            <a:endParaRPr sz="4600" dirty="0"/>
          </a:p>
        </p:txBody>
      </p:sp>
      <p:sp>
        <p:nvSpPr>
          <p:cNvPr id="4" name="object 4"/>
          <p:cNvSpPr txBox="1"/>
          <p:nvPr/>
        </p:nvSpPr>
        <p:spPr>
          <a:xfrm>
            <a:off x="12004040" y="6499961"/>
            <a:ext cx="109855" cy="208279"/>
          </a:xfrm>
          <a:prstGeom prst="rect">
            <a:avLst/>
          </a:prstGeom>
        </p:spPr>
        <p:txBody>
          <a:bodyPr vert="horz" wrap="square" lIns="0" tIns="12700" rIns="0" bIns="0" rtlCol="0">
            <a:spAutoFit/>
          </a:bodyPr>
          <a:lstStyle/>
          <a:p>
            <a:pPr marL="12700">
              <a:lnSpc>
                <a:spcPct val="100000"/>
              </a:lnSpc>
              <a:spcBef>
                <a:spcPts val="100"/>
              </a:spcBef>
            </a:pPr>
            <a:r>
              <a:rPr sz="1200" dirty="0">
                <a:solidFill>
                  <a:srgbClr val="FFFFFF"/>
                </a:solidFill>
                <a:latin typeface="Cambria"/>
                <a:cs typeface="Cambria"/>
              </a:rPr>
              <a:t>4</a:t>
            </a:r>
            <a:endParaRPr sz="1200">
              <a:latin typeface="Cambria"/>
              <a:cs typeface="Cambria"/>
            </a:endParaRPr>
          </a:p>
        </p:txBody>
      </p:sp>
      <p:sp>
        <p:nvSpPr>
          <p:cNvPr id="5" name="object 5"/>
          <p:cNvSpPr/>
          <p:nvPr/>
        </p:nvSpPr>
        <p:spPr>
          <a:xfrm>
            <a:off x="761" y="869441"/>
            <a:ext cx="12192000" cy="0"/>
          </a:xfrm>
          <a:custGeom>
            <a:avLst/>
            <a:gdLst/>
            <a:ahLst/>
            <a:cxnLst/>
            <a:rect l="l" t="t" r="r" b="b"/>
            <a:pathLst>
              <a:path w="12192000">
                <a:moveTo>
                  <a:pt x="0" y="0"/>
                </a:moveTo>
                <a:lnTo>
                  <a:pt x="12192000" y="0"/>
                </a:lnTo>
              </a:path>
            </a:pathLst>
          </a:custGeom>
          <a:ln w="25400">
            <a:solidFill>
              <a:srgbClr val="FFFFFF"/>
            </a:solidFill>
          </a:ln>
        </p:spPr>
        <p:txBody>
          <a:bodyPr wrap="square" lIns="0" tIns="0" rIns="0" bIns="0" rtlCol="0"/>
          <a:lstStyle/>
          <a:p>
            <a:endParaRPr/>
          </a:p>
        </p:txBody>
      </p:sp>
      <p:sp>
        <p:nvSpPr>
          <p:cNvPr id="8" name="object 8"/>
          <p:cNvSpPr txBox="1"/>
          <p:nvPr/>
        </p:nvSpPr>
        <p:spPr>
          <a:xfrm>
            <a:off x="451205" y="5668162"/>
            <a:ext cx="11346180" cy="452120"/>
          </a:xfrm>
          <a:prstGeom prst="rect">
            <a:avLst/>
          </a:prstGeom>
        </p:spPr>
        <p:txBody>
          <a:bodyPr vert="horz" wrap="square" lIns="0" tIns="12065" rIns="0" bIns="0" rtlCol="0">
            <a:spAutoFit/>
          </a:bodyPr>
          <a:lstStyle/>
          <a:p>
            <a:pPr marL="12700">
              <a:lnSpc>
                <a:spcPct val="100000"/>
              </a:lnSpc>
              <a:spcBef>
                <a:spcPts val="95"/>
              </a:spcBef>
              <a:tabLst>
                <a:tab pos="5731510" algn="l"/>
              </a:tabLst>
            </a:pPr>
            <a:r>
              <a:rPr sz="2800" spc="-10" dirty="0">
                <a:solidFill>
                  <a:srgbClr val="FFFFFF"/>
                </a:solidFill>
                <a:latin typeface="Cambria"/>
                <a:cs typeface="Cambria"/>
              </a:rPr>
              <a:t>Actual</a:t>
            </a:r>
            <a:r>
              <a:rPr sz="2800" spc="25" dirty="0">
                <a:solidFill>
                  <a:srgbClr val="FFFFFF"/>
                </a:solidFill>
                <a:latin typeface="Cambria"/>
                <a:cs typeface="Cambria"/>
              </a:rPr>
              <a:t> </a:t>
            </a:r>
            <a:r>
              <a:rPr sz="2800" spc="-10" dirty="0">
                <a:solidFill>
                  <a:srgbClr val="FFFFFF"/>
                </a:solidFill>
                <a:latin typeface="Cambria"/>
                <a:cs typeface="Cambria"/>
              </a:rPr>
              <a:t>Picture</a:t>
            </a:r>
            <a:r>
              <a:rPr sz="2800" spc="5" dirty="0">
                <a:solidFill>
                  <a:srgbClr val="FFFFFF"/>
                </a:solidFill>
                <a:latin typeface="Cambria"/>
                <a:cs typeface="Cambria"/>
              </a:rPr>
              <a:t> </a:t>
            </a:r>
            <a:r>
              <a:rPr sz="2800" spc="-5" dirty="0">
                <a:solidFill>
                  <a:srgbClr val="FFFFFF"/>
                </a:solidFill>
                <a:latin typeface="Cambria"/>
                <a:cs typeface="Cambria"/>
              </a:rPr>
              <a:t>of</a:t>
            </a:r>
            <a:r>
              <a:rPr sz="2800" spc="10" dirty="0">
                <a:solidFill>
                  <a:srgbClr val="FFFFFF"/>
                </a:solidFill>
                <a:latin typeface="Cambria"/>
                <a:cs typeface="Cambria"/>
              </a:rPr>
              <a:t> </a:t>
            </a:r>
            <a:r>
              <a:rPr sz="2800" spc="-5" dirty="0">
                <a:solidFill>
                  <a:srgbClr val="FFFFFF"/>
                </a:solidFill>
                <a:latin typeface="Cambria"/>
                <a:cs typeface="Cambria"/>
              </a:rPr>
              <a:t>Human</a:t>
            </a:r>
            <a:r>
              <a:rPr sz="2800" spc="10" dirty="0">
                <a:solidFill>
                  <a:srgbClr val="FFFFFF"/>
                </a:solidFill>
                <a:latin typeface="Cambria"/>
                <a:cs typeface="Cambria"/>
              </a:rPr>
              <a:t> </a:t>
            </a:r>
            <a:r>
              <a:rPr sz="2800" spc="-10" dirty="0">
                <a:solidFill>
                  <a:srgbClr val="FFFFFF"/>
                </a:solidFill>
                <a:latin typeface="Cambria"/>
                <a:cs typeface="Cambria"/>
              </a:rPr>
              <a:t>Neurons	</a:t>
            </a:r>
            <a:r>
              <a:rPr sz="2800" spc="-5" dirty="0">
                <a:solidFill>
                  <a:srgbClr val="FFFFFF"/>
                </a:solidFill>
                <a:latin typeface="Cambria"/>
                <a:cs typeface="Cambria"/>
              </a:rPr>
              <a:t>Model</a:t>
            </a:r>
            <a:r>
              <a:rPr sz="2800" dirty="0">
                <a:solidFill>
                  <a:srgbClr val="FFFFFF"/>
                </a:solidFill>
                <a:latin typeface="Cambria"/>
                <a:cs typeface="Cambria"/>
              </a:rPr>
              <a:t> </a:t>
            </a:r>
            <a:r>
              <a:rPr sz="2800" spc="-10" dirty="0">
                <a:solidFill>
                  <a:srgbClr val="FFFFFF"/>
                </a:solidFill>
                <a:latin typeface="Cambria"/>
                <a:cs typeface="Cambria"/>
              </a:rPr>
              <a:t>Representing</a:t>
            </a:r>
            <a:r>
              <a:rPr sz="2800" spc="-15" dirty="0">
                <a:solidFill>
                  <a:srgbClr val="FFFFFF"/>
                </a:solidFill>
                <a:latin typeface="Cambria"/>
                <a:cs typeface="Cambria"/>
              </a:rPr>
              <a:t> </a:t>
            </a:r>
            <a:r>
              <a:rPr sz="2800" spc="-5" dirty="0">
                <a:solidFill>
                  <a:srgbClr val="FFFFFF"/>
                </a:solidFill>
                <a:latin typeface="Cambria"/>
                <a:cs typeface="Cambria"/>
              </a:rPr>
              <a:t>Human</a:t>
            </a:r>
            <a:r>
              <a:rPr sz="2800" spc="-15" dirty="0">
                <a:solidFill>
                  <a:srgbClr val="FFFFFF"/>
                </a:solidFill>
                <a:latin typeface="Cambria"/>
                <a:cs typeface="Cambria"/>
              </a:rPr>
              <a:t> Neurons</a:t>
            </a:r>
            <a:endParaRPr sz="2800" dirty="0">
              <a:latin typeface="Cambria"/>
              <a:cs typeface="Cambria"/>
            </a:endParaRPr>
          </a:p>
        </p:txBody>
      </p:sp>
      <p:pic>
        <p:nvPicPr>
          <p:cNvPr id="9" name="object 9"/>
          <p:cNvPicPr/>
          <p:nvPr/>
        </p:nvPicPr>
        <p:blipFill>
          <a:blip r:embed="rId2" cstate="print"/>
          <a:stretch>
            <a:fillRect/>
          </a:stretch>
        </p:blipFill>
        <p:spPr>
          <a:xfrm>
            <a:off x="5972555" y="1175003"/>
            <a:ext cx="6096761" cy="4409694"/>
          </a:xfrm>
          <a:prstGeom prst="rect">
            <a:avLst/>
          </a:prstGeom>
        </p:spPr>
      </p:pic>
      <p:pic>
        <p:nvPicPr>
          <p:cNvPr id="10" name="object 10"/>
          <p:cNvPicPr/>
          <p:nvPr/>
        </p:nvPicPr>
        <p:blipFill>
          <a:blip r:embed="rId3" cstate="print"/>
          <a:stretch>
            <a:fillRect/>
          </a:stretch>
        </p:blipFill>
        <p:spPr>
          <a:xfrm>
            <a:off x="76200" y="1176527"/>
            <a:ext cx="5785104" cy="4338828"/>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11937" y="0"/>
            <a:ext cx="12217400" cy="6858000"/>
            <a:chOff x="-11937" y="0"/>
            <a:chExt cx="12217400" cy="6858000"/>
          </a:xfrm>
        </p:grpSpPr>
        <p:sp>
          <p:nvSpPr>
            <p:cNvPr id="4" name="object 4"/>
            <p:cNvSpPr/>
            <p:nvPr/>
          </p:nvSpPr>
          <p:spPr>
            <a:xfrm>
              <a:off x="762" y="856741"/>
              <a:ext cx="12192000" cy="25400"/>
            </a:xfrm>
            <a:custGeom>
              <a:avLst/>
              <a:gdLst/>
              <a:ahLst/>
              <a:cxnLst/>
              <a:rect l="l" t="t" r="r" b="b"/>
              <a:pathLst>
                <a:path w="12192000" h="25400">
                  <a:moveTo>
                    <a:pt x="0" y="12700"/>
                  </a:moveTo>
                  <a:lnTo>
                    <a:pt x="6857238" y="12700"/>
                  </a:lnTo>
                </a:path>
                <a:path w="12192000" h="25400">
                  <a:moveTo>
                    <a:pt x="12191619" y="0"/>
                  </a:moveTo>
                  <a:lnTo>
                    <a:pt x="12191619" y="25400"/>
                  </a:lnTo>
                </a:path>
              </a:pathLst>
            </a:custGeom>
            <a:ln w="25400">
              <a:solidFill>
                <a:srgbClr val="FFFFFF"/>
              </a:solidFill>
            </a:ln>
          </p:spPr>
          <p:txBody>
            <a:bodyPr wrap="square" lIns="0" tIns="0" rIns="0" bIns="0" rtlCol="0"/>
            <a:lstStyle/>
            <a:p>
              <a:endParaRPr/>
            </a:p>
          </p:txBody>
        </p:sp>
        <p:sp>
          <p:nvSpPr>
            <p:cNvPr id="5" name="object 5"/>
            <p:cNvSpPr/>
            <p:nvPr/>
          </p:nvSpPr>
          <p:spPr>
            <a:xfrm>
              <a:off x="8153400" y="815339"/>
              <a:ext cx="4038600" cy="99060"/>
            </a:xfrm>
            <a:custGeom>
              <a:avLst/>
              <a:gdLst/>
              <a:ahLst/>
              <a:cxnLst/>
              <a:rect l="l" t="t" r="r" b="b"/>
              <a:pathLst>
                <a:path w="4038600" h="99059">
                  <a:moveTo>
                    <a:pt x="4038600" y="0"/>
                  </a:moveTo>
                  <a:lnTo>
                    <a:pt x="0" y="0"/>
                  </a:lnTo>
                  <a:lnTo>
                    <a:pt x="0" y="99060"/>
                  </a:lnTo>
                  <a:lnTo>
                    <a:pt x="4038600" y="99060"/>
                  </a:lnTo>
                  <a:lnTo>
                    <a:pt x="4038600" y="0"/>
                  </a:lnTo>
                  <a:close/>
                </a:path>
              </a:pathLst>
            </a:custGeom>
            <a:solidFill>
              <a:srgbClr val="000000"/>
            </a:solidFill>
          </p:spPr>
          <p:txBody>
            <a:bodyPr wrap="square" lIns="0" tIns="0" rIns="0" bIns="0" rtlCol="0"/>
            <a:lstStyle/>
            <a:p>
              <a:endParaRPr/>
            </a:p>
          </p:txBody>
        </p:sp>
        <p:pic>
          <p:nvPicPr>
            <p:cNvPr id="6" name="object 6"/>
            <p:cNvPicPr/>
            <p:nvPr/>
          </p:nvPicPr>
          <p:blipFill>
            <a:blip r:embed="rId2" cstate="print"/>
            <a:stretch>
              <a:fillRect/>
            </a:stretch>
          </p:blipFill>
          <p:spPr>
            <a:xfrm>
              <a:off x="8868155" y="0"/>
              <a:ext cx="2561844" cy="6857997"/>
            </a:xfrm>
            <a:prstGeom prst="rect">
              <a:avLst/>
            </a:prstGeom>
          </p:spPr>
        </p:pic>
        <p:sp>
          <p:nvSpPr>
            <p:cNvPr id="7" name="object 7"/>
            <p:cNvSpPr/>
            <p:nvPr/>
          </p:nvSpPr>
          <p:spPr>
            <a:xfrm>
              <a:off x="6858000" y="373379"/>
              <a:ext cx="1524000" cy="990600"/>
            </a:xfrm>
            <a:custGeom>
              <a:avLst/>
              <a:gdLst/>
              <a:ahLst/>
              <a:cxnLst/>
              <a:rect l="l" t="t" r="r" b="b"/>
              <a:pathLst>
                <a:path w="1524000" h="990600">
                  <a:moveTo>
                    <a:pt x="1524000" y="0"/>
                  </a:moveTo>
                  <a:lnTo>
                    <a:pt x="0" y="0"/>
                  </a:lnTo>
                  <a:lnTo>
                    <a:pt x="0" y="990600"/>
                  </a:lnTo>
                  <a:lnTo>
                    <a:pt x="1524000" y="990600"/>
                  </a:lnTo>
                  <a:lnTo>
                    <a:pt x="1524000" y="0"/>
                  </a:lnTo>
                  <a:close/>
                </a:path>
              </a:pathLst>
            </a:custGeom>
            <a:solidFill>
              <a:srgbClr val="000000"/>
            </a:solidFill>
          </p:spPr>
          <p:txBody>
            <a:bodyPr wrap="square" lIns="0" tIns="0" rIns="0" bIns="0" rtlCol="0"/>
            <a:lstStyle/>
            <a:p>
              <a:endParaRPr/>
            </a:p>
          </p:txBody>
        </p:sp>
      </p:grpSp>
      <p:sp>
        <p:nvSpPr>
          <p:cNvPr id="8" name="object 8"/>
          <p:cNvSpPr txBox="1">
            <a:spLocks noGrp="1"/>
          </p:cNvSpPr>
          <p:nvPr>
            <p:ph type="title"/>
          </p:nvPr>
        </p:nvSpPr>
        <p:spPr>
          <a:xfrm>
            <a:off x="277469" y="117410"/>
            <a:ext cx="6214745" cy="567463"/>
          </a:xfrm>
          <a:prstGeom prst="rect">
            <a:avLst/>
          </a:prstGeom>
        </p:spPr>
        <p:txBody>
          <a:bodyPr vert="horz" wrap="square" lIns="0" tIns="13335" rIns="0" bIns="0" rtlCol="0">
            <a:spAutoFit/>
          </a:bodyPr>
          <a:lstStyle/>
          <a:p>
            <a:pPr marL="12700">
              <a:lnSpc>
                <a:spcPct val="100000"/>
              </a:lnSpc>
              <a:spcBef>
                <a:spcPts val="105"/>
              </a:spcBef>
            </a:pPr>
            <a:r>
              <a:rPr lang="tr-TR" spc="-5" dirty="0"/>
              <a:t>1.2 İnsan Beyni</a:t>
            </a:r>
            <a:endParaRPr spc="-20" dirty="0"/>
          </a:p>
        </p:txBody>
      </p:sp>
      <p:sp>
        <p:nvSpPr>
          <p:cNvPr id="9" name="object 9"/>
          <p:cNvSpPr txBox="1"/>
          <p:nvPr/>
        </p:nvSpPr>
        <p:spPr>
          <a:xfrm>
            <a:off x="7202805" y="482853"/>
            <a:ext cx="836294" cy="391160"/>
          </a:xfrm>
          <a:prstGeom prst="rect">
            <a:avLst/>
          </a:prstGeom>
        </p:spPr>
        <p:txBody>
          <a:bodyPr vert="horz" wrap="square" lIns="0" tIns="12700" rIns="0" bIns="0" rtlCol="0">
            <a:spAutoFit/>
          </a:bodyPr>
          <a:lstStyle/>
          <a:p>
            <a:pPr marL="12700">
              <a:lnSpc>
                <a:spcPct val="100000"/>
              </a:lnSpc>
              <a:spcBef>
                <a:spcPts val="100"/>
              </a:spcBef>
            </a:pPr>
            <a:r>
              <a:rPr sz="2400" spc="-5" dirty="0">
                <a:solidFill>
                  <a:srgbClr val="FFFFFF"/>
                </a:solidFill>
                <a:latin typeface="Cambria"/>
                <a:cs typeface="Cambria"/>
              </a:rPr>
              <a:t>Ap</a:t>
            </a:r>
            <a:r>
              <a:rPr sz="2400" dirty="0">
                <a:solidFill>
                  <a:srgbClr val="FFFFFF"/>
                </a:solidFill>
                <a:latin typeface="Cambria"/>
                <a:cs typeface="Cambria"/>
              </a:rPr>
              <a:t>ical</a:t>
            </a:r>
            <a:endParaRPr sz="2400">
              <a:latin typeface="Cambria"/>
              <a:cs typeface="Cambria"/>
            </a:endParaRPr>
          </a:p>
        </p:txBody>
      </p:sp>
      <p:sp>
        <p:nvSpPr>
          <p:cNvPr id="10" name="object 10"/>
          <p:cNvSpPr txBox="1"/>
          <p:nvPr/>
        </p:nvSpPr>
        <p:spPr>
          <a:xfrm>
            <a:off x="6981825" y="775461"/>
            <a:ext cx="1277620" cy="391160"/>
          </a:xfrm>
          <a:prstGeom prst="rect">
            <a:avLst/>
          </a:prstGeom>
        </p:spPr>
        <p:txBody>
          <a:bodyPr vert="horz" wrap="square" lIns="0" tIns="12700" rIns="0" bIns="0" rtlCol="0">
            <a:spAutoFit/>
          </a:bodyPr>
          <a:lstStyle/>
          <a:p>
            <a:pPr marL="12700">
              <a:lnSpc>
                <a:spcPct val="100000"/>
              </a:lnSpc>
              <a:spcBef>
                <a:spcPts val="100"/>
              </a:spcBef>
            </a:pPr>
            <a:r>
              <a:rPr sz="2400" dirty="0">
                <a:solidFill>
                  <a:srgbClr val="FFFFFF"/>
                </a:solidFill>
                <a:latin typeface="Cambria"/>
                <a:cs typeface="Cambria"/>
              </a:rPr>
              <a:t>de</a:t>
            </a:r>
            <a:r>
              <a:rPr sz="2400" spc="5" dirty="0">
                <a:solidFill>
                  <a:srgbClr val="FFFFFF"/>
                </a:solidFill>
                <a:latin typeface="Cambria"/>
                <a:cs typeface="Cambria"/>
              </a:rPr>
              <a:t>n</a:t>
            </a:r>
            <a:r>
              <a:rPr sz="2400" dirty="0">
                <a:solidFill>
                  <a:srgbClr val="FFFFFF"/>
                </a:solidFill>
                <a:latin typeface="Cambria"/>
                <a:cs typeface="Cambria"/>
              </a:rPr>
              <a:t>dr</a:t>
            </a:r>
            <a:r>
              <a:rPr sz="2400" spc="10" dirty="0">
                <a:solidFill>
                  <a:srgbClr val="FFFFFF"/>
                </a:solidFill>
                <a:latin typeface="Cambria"/>
                <a:cs typeface="Cambria"/>
              </a:rPr>
              <a:t>i</a:t>
            </a:r>
            <a:r>
              <a:rPr sz="2400" spc="-20" dirty="0">
                <a:solidFill>
                  <a:srgbClr val="FFFFFF"/>
                </a:solidFill>
                <a:latin typeface="Cambria"/>
                <a:cs typeface="Cambria"/>
              </a:rPr>
              <a:t>t</a:t>
            </a:r>
            <a:r>
              <a:rPr sz="2400" spc="5" dirty="0">
                <a:solidFill>
                  <a:srgbClr val="FFFFFF"/>
                </a:solidFill>
                <a:latin typeface="Cambria"/>
                <a:cs typeface="Cambria"/>
              </a:rPr>
              <a:t>e</a:t>
            </a:r>
            <a:r>
              <a:rPr sz="2400" dirty="0">
                <a:solidFill>
                  <a:srgbClr val="FFFFFF"/>
                </a:solidFill>
                <a:latin typeface="Cambria"/>
                <a:cs typeface="Cambria"/>
              </a:rPr>
              <a:t>s</a:t>
            </a:r>
            <a:endParaRPr sz="2400">
              <a:latin typeface="Cambria"/>
              <a:cs typeface="Cambria"/>
            </a:endParaRPr>
          </a:p>
        </p:txBody>
      </p:sp>
      <p:sp>
        <p:nvSpPr>
          <p:cNvPr id="11" name="object 11"/>
          <p:cNvSpPr txBox="1"/>
          <p:nvPr/>
        </p:nvSpPr>
        <p:spPr>
          <a:xfrm>
            <a:off x="10660126" y="2748788"/>
            <a:ext cx="1260475" cy="683895"/>
          </a:xfrm>
          <a:prstGeom prst="rect">
            <a:avLst/>
          </a:prstGeom>
        </p:spPr>
        <p:txBody>
          <a:bodyPr vert="horz" wrap="square" lIns="0" tIns="83820" rIns="0" bIns="0" rtlCol="0">
            <a:spAutoFit/>
          </a:bodyPr>
          <a:lstStyle/>
          <a:p>
            <a:pPr marL="12700" marR="5080" indent="17780">
              <a:lnSpc>
                <a:spcPts val="2300"/>
              </a:lnSpc>
              <a:spcBef>
                <a:spcPts val="660"/>
              </a:spcBef>
            </a:pPr>
            <a:r>
              <a:rPr sz="2400" dirty="0">
                <a:solidFill>
                  <a:srgbClr val="FFFFFF"/>
                </a:solidFill>
                <a:latin typeface="Cambria"/>
                <a:cs typeface="Cambria"/>
              </a:rPr>
              <a:t>Cell </a:t>
            </a:r>
            <a:r>
              <a:rPr sz="2400" spc="-20" dirty="0">
                <a:solidFill>
                  <a:srgbClr val="FFFFFF"/>
                </a:solidFill>
                <a:latin typeface="Cambria"/>
                <a:cs typeface="Cambria"/>
              </a:rPr>
              <a:t>body </a:t>
            </a:r>
            <a:r>
              <a:rPr sz="2400" spc="-515" dirty="0">
                <a:solidFill>
                  <a:srgbClr val="FFFFFF"/>
                </a:solidFill>
                <a:latin typeface="Cambria"/>
                <a:cs typeface="Cambria"/>
              </a:rPr>
              <a:t> </a:t>
            </a:r>
            <a:r>
              <a:rPr sz="2400" dirty="0">
                <a:solidFill>
                  <a:srgbClr val="FFFFFF"/>
                </a:solidFill>
                <a:latin typeface="Cambria"/>
                <a:cs typeface="Cambria"/>
              </a:rPr>
              <a:t>(nu</a:t>
            </a:r>
            <a:r>
              <a:rPr sz="2400" spc="-10" dirty="0">
                <a:solidFill>
                  <a:srgbClr val="FFFFFF"/>
                </a:solidFill>
                <a:latin typeface="Cambria"/>
                <a:cs typeface="Cambria"/>
              </a:rPr>
              <a:t>c</a:t>
            </a:r>
            <a:r>
              <a:rPr sz="2400" spc="-5" dirty="0">
                <a:solidFill>
                  <a:srgbClr val="FFFFFF"/>
                </a:solidFill>
                <a:latin typeface="Cambria"/>
                <a:cs typeface="Cambria"/>
              </a:rPr>
              <a:t>leus)</a:t>
            </a:r>
            <a:endParaRPr sz="2400">
              <a:latin typeface="Cambria"/>
              <a:cs typeface="Cambria"/>
            </a:endParaRPr>
          </a:p>
        </p:txBody>
      </p:sp>
      <p:sp>
        <p:nvSpPr>
          <p:cNvPr id="12" name="object 12"/>
          <p:cNvSpPr txBox="1"/>
          <p:nvPr/>
        </p:nvSpPr>
        <p:spPr>
          <a:xfrm>
            <a:off x="10805541" y="4796408"/>
            <a:ext cx="1275715" cy="683895"/>
          </a:xfrm>
          <a:prstGeom prst="rect">
            <a:avLst/>
          </a:prstGeom>
        </p:spPr>
        <p:txBody>
          <a:bodyPr vert="horz" wrap="square" lIns="0" tIns="83820" rIns="0" bIns="0" rtlCol="0">
            <a:spAutoFit/>
          </a:bodyPr>
          <a:lstStyle/>
          <a:p>
            <a:pPr marL="12700" marR="5080" indent="275590">
              <a:lnSpc>
                <a:spcPts val="2300"/>
              </a:lnSpc>
              <a:spcBef>
                <a:spcPts val="660"/>
              </a:spcBef>
            </a:pPr>
            <a:r>
              <a:rPr sz="2400" spc="-5" dirty="0">
                <a:solidFill>
                  <a:srgbClr val="FFFFFF"/>
                </a:solidFill>
                <a:latin typeface="Cambria"/>
                <a:cs typeface="Cambria"/>
              </a:rPr>
              <a:t>Basal </a:t>
            </a:r>
            <a:r>
              <a:rPr sz="2400" dirty="0">
                <a:solidFill>
                  <a:srgbClr val="FFFFFF"/>
                </a:solidFill>
                <a:latin typeface="Cambria"/>
                <a:cs typeface="Cambria"/>
              </a:rPr>
              <a:t> de</a:t>
            </a:r>
            <a:r>
              <a:rPr sz="2400" spc="5" dirty="0">
                <a:solidFill>
                  <a:srgbClr val="FFFFFF"/>
                </a:solidFill>
                <a:latin typeface="Cambria"/>
                <a:cs typeface="Cambria"/>
              </a:rPr>
              <a:t>n</a:t>
            </a:r>
            <a:r>
              <a:rPr sz="2400" dirty="0">
                <a:solidFill>
                  <a:srgbClr val="FFFFFF"/>
                </a:solidFill>
                <a:latin typeface="Cambria"/>
                <a:cs typeface="Cambria"/>
              </a:rPr>
              <a:t>dr</a:t>
            </a:r>
            <a:r>
              <a:rPr sz="2400" spc="5" dirty="0">
                <a:solidFill>
                  <a:srgbClr val="FFFFFF"/>
                </a:solidFill>
                <a:latin typeface="Cambria"/>
                <a:cs typeface="Cambria"/>
              </a:rPr>
              <a:t>i</a:t>
            </a:r>
            <a:r>
              <a:rPr sz="2400" spc="-25" dirty="0">
                <a:solidFill>
                  <a:srgbClr val="FFFFFF"/>
                </a:solidFill>
                <a:latin typeface="Cambria"/>
                <a:cs typeface="Cambria"/>
              </a:rPr>
              <a:t>t</a:t>
            </a:r>
            <a:r>
              <a:rPr sz="2400" dirty="0">
                <a:solidFill>
                  <a:srgbClr val="FFFFFF"/>
                </a:solidFill>
                <a:latin typeface="Cambria"/>
                <a:cs typeface="Cambria"/>
              </a:rPr>
              <a:t>es</a:t>
            </a:r>
            <a:endParaRPr sz="2400">
              <a:latin typeface="Cambria"/>
              <a:cs typeface="Cambria"/>
            </a:endParaRPr>
          </a:p>
        </p:txBody>
      </p:sp>
      <p:sp>
        <p:nvSpPr>
          <p:cNvPr id="13" name="object 13"/>
          <p:cNvSpPr txBox="1"/>
          <p:nvPr/>
        </p:nvSpPr>
        <p:spPr>
          <a:xfrm>
            <a:off x="8960357" y="5499303"/>
            <a:ext cx="690245" cy="391160"/>
          </a:xfrm>
          <a:prstGeom prst="rect">
            <a:avLst/>
          </a:prstGeom>
        </p:spPr>
        <p:txBody>
          <a:bodyPr vert="horz" wrap="square" lIns="0" tIns="12700" rIns="0" bIns="0" rtlCol="0">
            <a:spAutoFit/>
          </a:bodyPr>
          <a:lstStyle/>
          <a:p>
            <a:pPr marL="12700">
              <a:lnSpc>
                <a:spcPct val="100000"/>
              </a:lnSpc>
              <a:spcBef>
                <a:spcPts val="100"/>
              </a:spcBef>
            </a:pPr>
            <a:r>
              <a:rPr sz="2400" spc="-5" dirty="0">
                <a:solidFill>
                  <a:srgbClr val="FFFFFF"/>
                </a:solidFill>
                <a:latin typeface="Cambria"/>
                <a:cs typeface="Cambria"/>
              </a:rPr>
              <a:t>A</a:t>
            </a:r>
            <a:r>
              <a:rPr sz="2400" spc="-40" dirty="0">
                <a:solidFill>
                  <a:srgbClr val="FFFFFF"/>
                </a:solidFill>
                <a:latin typeface="Cambria"/>
                <a:cs typeface="Cambria"/>
              </a:rPr>
              <a:t>x</a:t>
            </a:r>
            <a:r>
              <a:rPr sz="2400" dirty="0">
                <a:solidFill>
                  <a:srgbClr val="FFFFFF"/>
                </a:solidFill>
                <a:latin typeface="Cambria"/>
                <a:cs typeface="Cambria"/>
              </a:rPr>
              <a:t>on</a:t>
            </a:r>
            <a:endParaRPr sz="2400">
              <a:latin typeface="Cambria"/>
              <a:cs typeface="Cambria"/>
            </a:endParaRPr>
          </a:p>
        </p:txBody>
      </p:sp>
      <p:sp>
        <p:nvSpPr>
          <p:cNvPr id="14" name="object 14"/>
          <p:cNvSpPr txBox="1"/>
          <p:nvPr/>
        </p:nvSpPr>
        <p:spPr>
          <a:xfrm>
            <a:off x="7283322" y="6022949"/>
            <a:ext cx="2132965" cy="683895"/>
          </a:xfrm>
          <a:prstGeom prst="rect">
            <a:avLst/>
          </a:prstGeom>
        </p:spPr>
        <p:txBody>
          <a:bodyPr vert="horz" wrap="square" lIns="0" tIns="85725" rIns="0" bIns="0" rtlCol="0">
            <a:spAutoFit/>
          </a:bodyPr>
          <a:lstStyle/>
          <a:p>
            <a:pPr marL="12700" marR="5080" indent="720725">
              <a:lnSpc>
                <a:spcPct val="80000"/>
              </a:lnSpc>
              <a:spcBef>
                <a:spcPts val="675"/>
              </a:spcBef>
            </a:pPr>
            <a:r>
              <a:rPr sz="2400" spc="-15" dirty="0">
                <a:solidFill>
                  <a:srgbClr val="FFFFFF"/>
                </a:solidFill>
                <a:latin typeface="Cambria"/>
                <a:cs typeface="Cambria"/>
              </a:rPr>
              <a:t>Axon </a:t>
            </a:r>
            <a:r>
              <a:rPr sz="2400" spc="-10" dirty="0">
                <a:solidFill>
                  <a:srgbClr val="FFFFFF"/>
                </a:solidFill>
                <a:latin typeface="Cambria"/>
                <a:cs typeface="Cambria"/>
              </a:rPr>
              <a:t> </a:t>
            </a:r>
            <a:r>
              <a:rPr sz="2400" spc="-25" dirty="0">
                <a:solidFill>
                  <a:srgbClr val="FFFFFF"/>
                </a:solidFill>
                <a:latin typeface="Cambria"/>
                <a:cs typeface="Cambria"/>
              </a:rPr>
              <a:t>Terminal</a:t>
            </a:r>
            <a:r>
              <a:rPr sz="2400" spc="-90" dirty="0">
                <a:solidFill>
                  <a:srgbClr val="FFFFFF"/>
                </a:solidFill>
                <a:latin typeface="Cambria"/>
                <a:cs typeface="Cambria"/>
              </a:rPr>
              <a:t> </a:t>
            </a:r>
            <a:r>
              <a:rPr sz="2400" spc="-10" dirty="0">
                <a:solidFill>
                  <a:srgbClr val="FFFFFF"/>
                </a:solidFill>
                <a:latin typeface="Cambria"/>
                <a:cs typeface="Cambria"/>
              </a:rPr>
              <a:t>button</a:t>
            </a:r>
            <a:endParaRPr sz="2400">
              <a:latin typeface="Cambria"/>
              <a:cs typeface="Cambria"/>
            </a:endParaRPr>
          </a:p>
        </p:txBody>
      </p:sp>
      <p:sp>
        <p:nvSpPr>
          <p:cNvPr id="15" name="object 15"/>
          <p:cNvSpPr txBox="1"/>
          <p:nvPr/>
        </p:nvSpPr>
        <p:spPr>
          <a:xfrm>
            <a:off x="10719943" y="1341882"/>
            <a:ext cx="1145540" cy="976630"/>
          </a:xfrm>
          <a:prstGeom prst="rect">
            <a:avLst/>
          </a:prstGeom>
        </p:spPr>
        <p:txBody>
          <a:bodyPr vert="horz" wrap="square" lIns="0" tIns="85725" rIns="0" bIns="0" rtlCol="0">
            <a:spAutoFit/>
          </a:bodyPr>
          <a:lstStyle/>
          <a:p>
            <a:pPr marL="12700" marR="5080" indent="1270" algn="ctr">
              <a:lnSpc>
                <a:spcPct val="80000"/>
              </a:lnSpc>
              <a:spcBef>
                <a:spcPts val="675"/>
              </a:spcBef>
            </a:pPr>
            <a:r>
              <a:rPr sz="2400" spc="-5" dirty="0">
                <a:solidFill>
                  <a:srgbClr val="FFFFFF"/>
                </a:solidFill>
                <a:latin typeface="Cambria"/>
                <a:cs typeface="Cambria"/>
              </a:rPr>
              <a:t>Apical </a:t>
            </a:r>
            <a:r>
              <a:rPr sz="2400" dirty="0">
                <a:solidFill>
                  <a:srgbClr val="FFFFFF"/>
                </a:solidFill>
                <a:latin typeface="Cambria"/>
                <a:cs typeface="Cambria"/>
              </a:rPr>
              <a:t> de</a:t>
            </a:r>
            <a:r>
              <a:rPr sz="2400" spc="5" dirty="0">
                <a:solidFill>
                  <a:srgbClr val="FFFFFF"/>
                </a:solidFill>
                <a:latin typeface="Cambria"/>
                <a:cs typeface="Cambria"/>
              </a:rPr>
              <a:t>n</a:t>
            </a:r>
            <a:r>
              <a:rPr sz="2400" dirty="0">
                <a:solidFill>
                  <a:srgbClr val="FFFFFF"/>
                </a:solidFill>
                <a:latin typeface="Cambria"/>
                <a:cs typeface="Cambria"/>
              </a:rPr>
              <a:t>dri</a:t>
            </a:r>
            <a:r>
              <a:rPr sz="2400" spc="-15" dirty="0">
                <a:solidFill>
                  <a:srgbClr val="FFFFFF"/>
                </a:solidFill>
                <a:latin typeface="Cambria"/>
                <a:cs typeface="Cambria"/>
              </a:rPr>
              <a:t>t</a:t>
            </a:r>
            <a:r>
              <a:rPr sz="2400" dirty="0">
                <a:solidFill>
                  <a:srgbClr val="FFFFFF"/>
                </a:solidFill>
                <a:latin typeface="Cambria"/>
                <a:cs typeface="Cambria"/>
              </a:rPr>
              <a:t>e  </a:t>
            </a:r>
            <a:r>
              <a:rPr sz="2400" spc="-10" dirty="0">
                <a:solidFill>
                  <a:srgbClr val="FFFFFF"/>
                </a:solidFill>
                <a:latin typeface="Cambria"/>
                <a:cs typeface="Cambria"/>
              </a:rPr>
              <a:t>tree</a:t>
            </a:r>
            <a:endParaRPr sz="2400">
              <a:latin typeface="Cambria"/>
              <a:cs typeface="Cambria"/>
            </a:endParaRPr>
          </a:p>
        </p:txBody>
      </p:sp>
      <p:sp>
        <p:nvSpPr>
          <p:cNvPr id="16" name="object 16"/>
          <p:cNvSpPr/>
          <p:nvPr/>
        </p:nvSpPr>
        <p:spPr>
          <a:xfrm>
            <a:off x="8382000" y="41148"/>
            <a:ext cx="533400" cy="1655445"/>
          </a:xfrm>
          <a:custGeom>
            <a:avLst/>
            <a:gdLst/>
            <a:ahLst/>
            <a:cxnLst/>
            <a:rect l="l" t="t" r="r" b="b"/>
            <a:pathLst>
              <a:path w="533400" h="1655445">
                <a:moveTo>
                  <a:pt x="533400" y="1655064"/>
                </a:moveTo>
                <a:lnTo>
                  <a:pt x="479643" y="1650972"/>
                </a:lnTo>
                <a:lnTo>
                  <a:pt x="429577" y="1639236"/>
                </a:lnTo>
                <a:lnTo>
                  <a:pt x="384274" y="1620666"/>
                </a:lnTo>
                <a:lnTo>
                  <a:pt x="344804" y="1596072"/>
                </a:lnTo>
                <a:lnTo>
                  <a:pt x="312241" y="1566263"/>
                </a:lnTo>
                <a:lnTo>
                  <a:pt x="287654" y="1532048"/>
                </a:lnTo>
                <a:lnTo>
                  <a:pt x="272117" y="1494238"/>
                </a:lnTo>
                <a:lnTo>
                  <a:pt x="266700" y="1453641"/>
                </a:lnTo>
                <a:lnTo>
                  <a:pt x="266700" y="996441"/>
                </a:lnTo>
                <a:lnTo>
                  <a:pt x="261282" y="955803"/>
                </a:lnTo>
                <a:lnTo>
                  <a:pt x="245744" y="917961"/>
                </a:lnTo>
                <a:lnTo>
                  <a:pt x="221158" y="883724"/>
                </a:lnTo>
                <a:lnTo>
                  <a:pt x="188594" y="853900"/>
                </a:lnTo>
                <a:lnTo>
                  <a:pt x="149125" y="829296"/>
                </a:lnTo>
                <a:lnTo>
                  <a:pt x="103822" y="810722"/>
                </a:lnTo>
                <a:lnTo>
                  <a:pt x="53756" y="798985"/>
                </a:lnTo>
                <a:lnTo>
                  <a:pt x="0" y="794892"/>
                </a:lnTo>
                <a:lnTo>
                  <a:pt x="53756" y="790801"/>
                </a:lnTo>
                <a:lnTo>
                  <a:pt x="103822" y="779065"/>
                </a:lnTo>
                <a:lnTo>
                  <a:pt x="149125" y="760495"/>
                </a:lnTo>
                <a:lnTo>
                  <a:pt x="188595" y="735901"/>
                </a:lnTo>
                <a:lnTo>
                  <a:pt x="221158" y="706092"/>
                </a:lnTo>
                <a:lnTo>
                  <a:pt x="245745" y="671877"/>
                </a:lnTo>
                <a:lnTo>
                  <a:pt x="261282" y="634067"/>
                </a:lnTo>
                <a:lnTo>
                  <a:pt x="266700" y="593471"/>
                </a:lnTo>
                <a:lnTo>
                  <a:pt x="266700" y="201422"/>
                </a:lnTo>
                <a:lnTo>
                  <a:pt x="272117" y="160825"/>
                </a:lnTo>
                <a:lnTo>
                  <a:pt x="287655" y="123015"/>
                </a:lnTo>
                <a:lnTo>
                  <a:pt x="312241" y="88800"/>
                </a:lnTo>
                <a:lnTo>
                  <a:pt x="344805" y="58991"/>
                </a:lnTo>
                <a:lnTo>
                  <a:pt x="384274" y="34397"/>
                </a:lnTo>
                <a:lnTo>
                  <a:pt x="429577" y="15827"/>
                </a:lnTo>
                <a:lnTo>
                  <a:pt x="479643" y="4091"/>
                </a:lnTo>
                <a:lnTo>
                  <a:pt x="533400" y="0"/>
                </a:lnTo>
              </a:path>
            </a:pathLst>
          </a:custGeom>
          <a:ln w="6350">
            <a:solidFill>
              <a:srgbClr val="FFFFFF"/>
            </a:solidFill>
          </a:ln>
        </p:spPr>
        <p:txBody>
          <a:bodyPr wrap="square" lIns="0" tIns="0" rIns="0" bIns="0" rtlCol="0"/>
          <a:lstStyle/>
          <a:p>
            <a:endParaRPr/>
          </a:p>
        </p:txBody>
      </p:sp>
      <p:sp>
        <p:nvSpPr>
          <p:cNvPr id="17" name="object 17"/>
          <p:cNvSpPr txBox="1"/>
          <p:nvPr/>
        </p:nvSpPr>
        <p:spPr>
          <a:xfrm>
            <a:off x="79349" y="1169670"/>
            <a:ext cx="6299835" cy="1490793"/>
          </a:xfrm>
          <a:prstGeom prst="rect">
            <a:avLst/>
          </a:prstGeom>
        </p:spPr>
        <p:txBody>
          <a:bodyPr vert="horz" wrap="square" lIns="0" tIns="13335" rIns="0" bIns="0" rtlCol="0">
            <a:spAutoFit/>
          </a:bodyPr>
          <a:lstStyle/>
          <a:p>
            <a:pPr marL="241300" indent="-228600">
              <a:spcBef>
                <a:spcPts val="105"/>
              </a:spcBef>
              <a:buFont typeface="Arial MT"/>
              <a:buChar char="•"/>
              <a:tabLst>
                <a:tab pos="241300" algn="l"/>
              </a:tabLst>
            </a:pPr>
            <a:r>
              <a:rPr lang="tr-TR" sz="3200" spc="-10" dirty="0">
                <a:solidFill>
                  <a:srgbClr val="FFFFFF"/>
                </a:solidFill>
                <a:latin typeface="Cambria"/>
                <a:cs typeface="Cambria"/>
              </a:rPr>
              <a:t>Şekil, en yaygın kortikal nöron türlerinden biri olan piramidal bir hücrenin şeklini göstermektedir.</a:t>
            </a:r>
            <a:endParaRPr sz="3200" dirty="0">
              <a:latin typeface="Cambria"/>
              <a:cs typeface="Cambria"/>
            </a:endParaRPr>
          </a:p>
        </p:txBody>
      </p:sp>
      <p:sp>
        <p:nvSpPr>
          <p:cNvPr id="20" name="object 20"/>
          <p:cNvSpPr txBox="1"/>
          <p:nvPr/>
        </p:nvSpPr>
        <p:spPr>
          <a:xfrm>
            <a:off x="11907011" y="6601764"/>
            <a:ext cx="231775" cy="177800"/>
          </a:xfrm>
          <a:prstGeom prst="rect">
            <a:avLst/>
          </a:prstGeom>
        </p:spPr>
        <p:txBody>
          <a:bodyPr vert="horz" wrap="square" lIns="0" tIns="0" rIns="0" bIns="0" rtlCol="0">
            <a:spAutoFit/>
          </a:bodyPr>
          <a:lstStyle/>
          <a:p>
            <a:pPr marL="38100">
              <a:lnSpc>
                <a:spcPts val="1240"/>
              </a:lnSpc>
            </a:pPr>
            <a:fld id="{81D60167-4931-47E6-BA6A-407CBD079E47}" type="slidenum">
              <a:rPr sz="1200" dirty="0">
                <a:solidFill>
                  <a:srgbClr val="888888"/>
                </a:solidFill>
                <a:latin typeface="Calibri"/>
                <a:cs typeface="Calibri"/>
              </a:rPr>
              <a:t>40</a:t>
            </a:fld>
            <a:endParaRPr sz="1200">
              <a:latin typeface="Calibri"/>
              <a:cs typeface="Calibri"/>
            </a:endParaRPr>
          </a:p>
        </p:txBody>
      </p:sp>
      <p:sp>
        <p:nvSpPr>
          <p:cNvPr id="19" name="object 19"/>
          <p:cNvSpPr txBox="1"/>
          <p:nvPr/>
        </p:nvSpPr>
        <p:spPr>
          <a:xfrm>
            <a:off x="79349" y="2614676"/>
            <a:ext cx="7065645" cy="3723455"/>
          </a:xfrm>
          <a:prstGeom prst="rect">
            <a:avLst/>
          </a:prstGeom>
        </p:spPr>
        <p:txBody>
          <a:bodyPr vert="horz" wrap="square" lIns="0" tIns="67945" rIns="0" bIns="0" rtlCol="0">
            <a:spAutoFit/>
          </a:bodyPr>
          <a:lstStyle/>
          <a:p>
            <a:pPr marL="241300" marR="596900" indent="-228600">
              <a:lnSpc>
                <a:spcPts val="3460"/>
              </a:lnSpc>
              <a:spcBef>
                <a:spcPts val="535"/>
              </a:spcBef>
              <a:buFont typeface="Arial MT"/>
              <a:buChar char="•"/>
              <a:tabLst>
                <a:tab pos="241300" algn="l"/>
              </a:tabLst>
            </a:pPr>
            <a:r>
              <a:rPr lang="tr-TR" sz="3200" spc="-20" dirty="0">
                <a:solidFill>
                  <a:srgbClr val="FFFFFF"/>
                </a:solidFill>
                <a:latin typeface="Cambria"/>
                <a:cs typeface="Cambria"/>
              </a:rPr>
              <a:t>Diğer birçok nöron türü gibi, girdilerinin çoğunu </a:t>
            </a:r>
            <a:r>
              <a:rPr lang="tr-TR" sz="3200" spc="-20" dirty="0" err="1">
                <a:solidFill>
                  <a:srgbClr val="FFFFFF"/>
                </a:solidFill>
                <a:latin typeface="Cambria"/>
                <a:cs typeface="Cambria"/>
              </a:rPr>
              <a:t>dendritik</a:t>
            </a:r>
            <a:r>
              <a:rPr lang="tr-TR" sz="3200" spc="-20" dirty="0">
                <a:solidFill>
                  <a:srgbClr val="FFFFFF"/>
                </a:solidFill>
                <a:latin typeface="Cambria"/>
                <a:cs typeface="Cambria"/>
              </a:rPr>
              <a:t> dikenler aracılığıyla alır;
Şekildeki </a:t>
            </a:r>
            <a:r>
              <a:rPr lang="tr-TR" sz="3200" spc="-20" dirty="0" err="1">
                <a:solidFill>
                  <a:srgbClr val="FFFFFF"/>
                </a:solidFill>
                <a:latin typeface="Cambria"/>
                <a:cs typeface="Cambria"/>
              </a:rPr>
              <a:t>dendrit</a:t>
            </a:r>
            <a:r>
              <a:rPr lang="tr-TR" sz="3200" spc="-20" dirty="0">
                <a:solidFill>
                  <a:srgbClr val="FFFFFF"/>
                </a:solidFill>
                <a:latin typeface="Cambria"/>
                <a:cs typeface="Cambria"/>
              </a:rPr>
              <a:t> segmentine bakınız: ayrıntılar için piramidal hücre 10.000 veya daha fazla sinaptik temas alabilir; binlerce hedef hücreye yansıtabilir.</a:t>
            </a:r>
            <a:endParaRPr sz="3200" dirty="0">
              <a:latin typeface="Cambria"/>
              <a:cs typeface="Cambria"/>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3048000" y="4724398"/>
            <a:ext cx="5638800" cy="2133600"/>
            <a:chOff x="3048000" y="4724398"/>
            <a:chExt cx="5638800" cy="2133600"/>
          </a:xfrm>
        </p:grpSpPr>
        <p:pic>
          <p:nvPicPr>
            <p:cNvPr id="3" name="object 3"/>
            <p:cNvPicPr/>
            <p:nvPr/>
          </p:nvPicPr>
          <p:blipFill>
            <a:blip r:embed="rId2" cstate="print"/>
            <a:stretch>
              <a:fillRect/>
            </a:stretch>
          </p:blipFill>
          <p:spPr>
            <a:xfrm>
              <a:off x="3048000" y="4724398"/>
              <a:ext cx="5638800" cy="2133598"/>
            </a:xfrm>
            <a:prstGeom prst="rect">
              <a:avLst/>
            </a:prstGeom>
          </p:spPr>
        </p:pic>
        <p:sp>
          <p:nvSpPr>
            <p:cNvPr id="4" name="object 4"/>
            <p:cNvSpPr/>
            <p:nvPr/>
          </p:nvSpPr>
          <p:spPr>
            <a:xfrm>
              <a:off x="4495800" y="4960620"/>
              <a:ext cx="3429000" cy="990600"/>
            </a:xfrm>
            <a:custGeom>
              <a:avLst/>
              <a:gdLst/>
              <a:ahLst/>
              <a:cxnLst/>
              <a:rect l="l" t="t" r="r" b="b"/>
              <a:pathLst>
                <a:path w="3429000" h="990600">
                  <a:moveTo>
                    <a:pt x="76200" y="0"/>
                  </a:moveTo>
                  <a:lnTo>
                    <a:pt x="76200" y="990587"/>
                  </a:lnTo>
                </a:path>
                <a:path w="3429000" h="990600">
                  <a:moveTo>
                    <a:pt x="3429000" y="906779"/>
                  </a:moveTo>
                  <a:lnTo>
                    <a:pt x="0" y="906779"/>
                  </a:lnTo>
                </a:path>
              </a:pathLst>
            </a:custGeom>
            <a:ln w="6350">
              <a:solidFill>
                <a:srgbClr val="4471C4"/>
              </a:solidFill>
            </a:ln>
          </p:spPr>
          <p:txBody>
            <a:bodyPr wrap="square" lIns="0" tIns="0" rIns="0" bIns="0" rtlCol="0"/>
            <a:lstStyle/>
            <a:p>
              <a:endParaRPr/>
            </a:p>
          </p:txBody>
        </p:sp>
        <p:sp>
          <p:nvSpPr>
            <p:cNvPr id="5" name="object 5"/>
            <p:cNvSpPr/>
            <p:nvPr/>
          </p:nvSpPr>
          <p:spPr>
            <a:xfrm>
              <a:off x="4600194" y="4949190"/>
              <a:ext cx="3325495" cy="873760"/>
            </a:xfrm>
            <a:custGeom>
              <a:avLst/>
              <a:gdLst/>
              <a:ahLst/>
              <a:cxnLst/>
              <a:rect l="l" t="t" r="r" b="b"/>
              <a:pathLst>
                <a:path w="3325495" h="873760">
                  <a:moveTo>
                    <a:pt x="0" y="0"/>
                  </a:moveTo>
                  <a:lnTo>
                    <a:pt x="5163" y="27310"/>
                  </a:lnTo>
                  <a:lnTo>
                    <a:pt x="11634" y="63390"/>
                  </a:lnTo>
                  <a:lnTo>
                    <a:pt x="20888" y="106475"/>
                  </a:lnTo>
                  <a:lnTo>
                    <a:pt x="34401" y="154797"/>
                  </a:lnTo>
                  <a:lnTo>
                    <a:pt x="53646" y="206589"/>
                  </a:lnTo>
                  <a:lnTo>
                    <a:pt x="80099" y="260086"/>
                  </a:lnTo>
                  <a:lnTo>
                    <a:pt x="115234" y="313520"/>
                  </a:lnTo>
                  <a:lnTo>
                    <a:pt x="160527" y="365125"/>
                  </a:lnTo>
                  <a:lnTo>
                    <a:pt x="204649" y="408684"/>
                  </a:lnTo>
                  <a:lnTo>
                    <a:pt x="252926" y="454254"/>
                  </a:lnTo>
                  <a:lnTo>
                    <a:pt x="307722" y="500864"/>
                  </a:lnTo>
                  <a:lnTo>
                    <a:pt x="338304" y="524255"/>
                  </a:lnTo>
                  <a:lnTo>
                    <a:pt x="371403" y="547542"/>
                  </a:lnTo>
                  <a:lnTo>
                    <a:pt x="407315" y="570604"/>
                  </a:lnTo>
                  <a:lnTo>
                    <a:pt x="446335" y="593318"/>
                  </a:lnTo>
                  <a:lnTo>
                    <a:pt x="488758" y="615565"/>
                  </a:lnTo>
                  <a:lnTo>
                    <a:pt x="534881" y="637221"/>
                  </a:lnTo>
                  <a:lnTo>
                    <a:pt x="584999" y="658167"/>
                  </a:lnTo>
                  <a:lnTo>
                    <a:pt x="639407" y="678280"/>
                  </a:lnTo>
                  <a:lnTo>
                    <a:pt x="698402" y="697440"/>
                  </a:lnTo>
                  <a:lnTo>
                    <a:pt x="762278" y="715524"/>
                  </a:lnTo>
                  <a:lnTo>
                    <a:pt x="831332" y="732412"/>
                  </a:lnTo>
                  <a:lnTo>
                    <a:pt x="905859" y="747983"/>
                  </a:lnTo>
                  <a:lnTo>
                    <a:pt x="986154" y="762114"/>
                  </a:lnTo>
                  <a:lnTo>
                    <a:pt x="1574166" y="815200"/>
                  </a:lnTo>
                  <a:lnTo>
                    <a:pt x="2353548" y="849434"/>
                  </a:lnTo>
                  <a:lnTo>
                    <a:pt x="3034035" y="867793"/>
                  </a:lnTo>
                  <a:lnTo>
                    <a:pt x="3325367" y="873252"/>
                  </a:lnTo>
                </a:path>
              </a:pathLst>
            </a:custGeom>
            <a:ln w="25400">
              <a:solidFill>
                <a:srgbClr val="FFFF00"/>
              </a:solidFill>
            </a:ln>
          </p:spPr>
          <p:txBody>
            <a:bodyPr wrap="square" lIns="0" tIns="0" rIns="0" bIns="0" rtlCol="0"/>
            <a:lstStyle/>
            <a:p>
              <a:endParaRPr/>
            </a:p>
          </p:txBody>
        </p:sp>
      </p:grpSp>
      <p:sp>
        <p:nvSpPr>
          <p:cNvPr id="7" name="object 7"/>
          <p:cNvSpPr/>
          <p:nvPr/>
        </p:nvSpPr>
        <p:spPr>
          <a:xfrm>
            <a:off x="761" y="869441"/>
            <a:ext cx="12192000" cy="0"/>
          </a:xfrm>
          <a:custGeom>
            <a:avLst/>
            <a:gdLst/>
            <a:ahLst/>
            <a:cxnLst/>
            <a:rect l="l" t="t" r="r" b="b"/>
            <a:pathLst>
              <a:path w="12192000">
                <a:moveTo>
                  <a:pt x="0" y="0"/>
                </a:moveTo>
                <a:lnTo>
                  <a:pt x="12192000" y="0"/>
                </a:lnTo>
              </a:path>
            </a:pathLst>
          </a:custGeom>
          <a:ln w="25400">
            <a:solidFill>
              <a:srgbClr val="FFFFFF"/>
            </a:solidFill>
          </a:ln>
        </p:spPr>
        <p:txBody>
          <a:bodyPr wrap="square" lIns="0" tIns="0" rIns="0" bIns="0" rtlCol="0"/>
          <a:lstStyle/>
          <a:p>
            <a:endParaRPr/>
          </a:p>
        </p:txBody>
      </p:sp>
      <p:sp>
        <p:nvSpPr>
          <p:cNvPr id="9" name="object 9"/>
          <p:cNvSpPr txBox="1"/>
          <p:nvPr/>
        </p:nvSpPr>
        <p:spPr>
          <a:xfrm>
            <a:off x="78739" y="964205"/>
            <a:ext cx="11983720" cy="4539063"/>
          </a:xfrm>
          <a:prstGeom prst="rect">
            <a:avLst/>
          </a:prstGeom>
        </p:spPr>
        <p:txBody>
          <a:bodyPr vert="horz" wrap="square" lIns="0" tIns="95885" rIns="0" bIns="0" rtlCol="0">
            <a:spAutoFit/>
          </a:bodyPr>
          <a:lstStyle/>
          <a:p>
            <a:pPr marL="241300" indent="-228600">
              <a:lnSpc>
                <a:spcPct val="100000"/>
              </a:lnSpc>
              <a:spcBef>
                <a:spcPts val="755"/>
              </a:spcBef>
              <a:buFont typeface="Arial MT"/>
              <a:buChar char="•"/>
              <a:tabLst>
                <a:tab pos="241300" algn="l"/>
              </a:tabLst>
            </a:pPr>
            <a:r>
              <a:rPr lang="tr-TR" sz="2400" spc="-5" dirty="0">
                <a:solidFill>
                  <a:srgbClr val="FFFFFF"/>
                </a:solidFill>
                <a:latin typeface="Cambria"/>
                <a:cs typeface="Cambria"/>
              </a:rPr>
              <a:t>Nöronların çoğu, çıktılarını bir dizi kısa voltaj darbesi olarak kodlar
Yaygın olarak aksiyon potansiyelleri olarak bilinen bu darbeler, nöronların hücre gövdesinde veya yakınında ortaya çıkar ve daha sonra sabit hız ve genlikte tek tek nöronlar boyunca yayılır
Akson bu nedenle bir RC iletim hattı olarak modellenebilir
Sinyal yayılma mekanizmasının analizi şunu ortaya koymaktadır:
~ Bir aksonun bir ucuna bir voltaj uygulandığında, mesafe ile katlanarak bozulur ve diğer uca ulaştığında önemsiz bir seviyeye düşer</a:t>
            </a:r>
          </a:p>
          <a:p>
            <a:pPr marR="5211445" algn="r">
              <a:lnSpc>
                <a:spcPts val="2845"/>
              </a:lnSpc>
            </a:pPr>
            <a:endParaRPr lang="tr-TR" sz="2400" spc="-5" dirty="0">
              <a:solidFill>
                <a:srgbClr val="FFFFFF"/>
              </a:solidFill>
              <a:latin typeface="Cambria"/>
              <a:cs typeface="Cambria"/>
            </a:endParaRPr>
          </a:p>
          <a:p>
            <a:pPr marR="5211445" algn="r">
              <a:lnSpc>
                <a:spcPts val="2845"/>
              </a:lnSpc>
            </a:pPr>
            <a:r>
              <a:rPr lang="tr-TR" sz="2400" spc="-5" dirty="0" err="1">
                <a:solidFill>
                  <a:srgbClr val="FFFFFF"/>
                </a:solidFill>
                <a:latin typeface="Cambria"/>
                <a:cs typeface="Cambria"/>
              </a:rPr>
              <a:t>exponential</a:t>
            </a:r>
            <a:endParaRPr lang="tr-TR" sz="2400" dirty="0">
              <a:latin typeface="Cambria"/>
              <a:cs typeface="Cambria"/>
            </a:endParaRPr>
          </a:p>
          <a:p>
            <a:pPr marR="5211445" algn="r">
              <a:lnSpc>
                <a:spcPts val="2845"/>
              </a:lnSpc>
            </a:pPr>
            <a:r>
              <a:rPr sz="2400" spc="-10" dirty="0">
                <a:solidFill>
                  <a:srgbClr val="FFFFFF"/>
                </a:solidFill>
                <a:latin typeface="Cambria"/>
                <a:cs typeface="Cambria"/>
              </a:rPr>
              <a:t>decay</a:t>
            </a:r>
            <a:endParaRPr sz="2400" dirty="0">
              <a:latin typeface="Cambria"/>
              <a:cs typeface="Cambria"/>
            </a:endParaRPr>
          </a:p>
        </p:txBody>
      </p:sp>
      <p:sp>
        <p:nvSpPr>
          <p:cNvPr id="10" name="object 10"/>
          <p:cNvSpPr txBox="1"/>
          <p:nvPr/>
        </p:nvSpPr>
        <p:spPr>
          <a:xfrm>
            <a:off x="11907011" y="6601764"/>
            <a:ext cx="231775" cy="177800"/>
          </a:xfrm>
          <a:prstGeom prst="rect">
            <a:avLst/>
          </a:prstGeom>
        </p:spPr>
        <p:txBody>
          <a:bodyPr vert="horz" wrap="square" lIns="0" tIns="0" rIns="0" bIns="0" rtlCol="0">
            <a:spAutoFit/>
          </a:bodyPr>
          <a:lstStyle/>
          <a:p>
            <a:pPr marL="38100">
              <a:lnSpc>
                <a:spcPts val="1240"/>
              </a:lnSpc>
            </a:pPr>
            <a:fld id="{81D60167-4931-47E6-BA6A-407CBD079E47}" type="slidenum">
              <a:rPr sz="1200" dirty="0">
                <a:solidFill>
                  <a:srgbClr val="888888"/>
                </a:solidFill>
                <a:latin typeface="Calibri"/>
                <a:cs typeface="Calibri"/>
              </a:rPr>
              <a:t>41</a:t>
            </a:fld>
            <a:endParaRPr sz="1200">
              <a:latin typeface="Calibri"/>
              <a:cs typeface="Calibri"/>
            </a:endParaRPr>
          </a:p>
        </p:txBody>
      </p:sp>
      <p:sp>
        <p:nvSpPr>
          <p:cNvPr id="12" name="object 8">
            <a:extLst>
              <a:ext uri="{FF2B5EF4-FFF2-40B4-BE49-F238E27FC236}">
                <a16:creationId xmlns:a16="http://schemas.microsoft.com/office/drawing/2014/main" id="{1AA13C9B-95A3-1A10-C89B-D86E5B8D55A8}"/>
              </a:ext>
            </a:extLst>
          </p:cNvPr>
          <p:cNvSpPr txBox="1">
            <a:spLocks/>
          </p:cNvSpPr>
          <p:nvPr/>
        </p:nvSpPr>
        <p:spPr>
          <a:xfrm>
            <a:off x="277469" y="117410"/>
            <a:ext cx="6214745" cy="567463"/>
          </a:xfrm>
          <a:prstGeom prst="rect">
            <a:avLst/>
          </a:prstGeom>
          <a:effectLst/>
        </p:spPr>
        <p:txBody>
          <a:bodyPr vert="horz" wrap="square" lIns="0" tIns="13335" rIns="0" bIns="0" rtlCol="0" anchor="ctr">
            <a:spAutoFit/>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12700">
              <a:spcBef>
                <a:spcPts val="105"/>
              </a:spcBef>
            </a:pPr>
            <a:r>
              <a:rPr lang="tr-TR" spc="-5"/>
              <a:t>1.2 İnsan Beyni</a:t>
            </a:r>
            <a:endParaRPr lang="tr-TR" spc="-20"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41249" y="63138"/>
            <a:ext cx="7618730" cy="1197572"/>
          </a:xfrm>
          <a:prstGeom prst="rect">
            <a:avLst/>
          </a:prstGeom>
        </p:spPr>
        <p:txBody>
          <a:bodyPr vert="horz" wrap="square" lIns="0" tIns="84455" rIns="0" bIns="0" rtlCol="0">
            <a:spAutoFit/>
          </a:bodyPr>
          <a:lstStyle/>
          <a:p>
            <a:pPr marL="12700" marR="5080">
              <a:lnSpc>
                <a:spcPts val="4540"/>
              </a:lnSpc>
              <a:spcBef>
                <a:spcPts val="665"/>
              </a:spcBef>
            </a:pPr>
            <a:r>
              <a:rPr lang="tr-TR" sz="2800" spc="-5" dirty="0"/>
              <a:t>1.2 İnsan Beyni: İç İçe Geçmiş Seviyelerin Hiyerarşisi</a:t>
            </a:r>
            <a:endParaRPr sz="4200" dirty="0"/>
          </a:p>
        </p:txBody>
      </p:sp>
      <p:sp>
        <p:nvSpPr>
          <p:cNvPr id="4" name="object 4"/>
          <p:cNvSpPr txBox="1"/>
          <p:nvPr/>
        </p:nvSpPr>
        <p:spPr>
          <a:xfrm>
            <a:off x="78739" y="1572208"/>
            <a:ext cx="7750175" cy="4236416"/>
          </a:xfrm>
          <a:prstGeom prst="rect">
            <a:avLst/>
          </a:prstGeom>
        </p:spPr>
        <p:txBody>
          <a:bodyPr vert="horz" wrap="square" lIns="0" tIns="67945" rIns="0" bIns="0" rtlCol="0">
            <a:spAutoFit/>
          </a:bodyPr>
          <a:lstStyle/>
          <a:p>
            <a:pPr marL="241300" marR="535940" indent="-228600">
              <a:lnSpc>
                <a:spcPts val="3460"/>
              </a:lnSpc>
              <a:spcBef>
                <a:spcPts val="535"/>
              </a:spcBef>
              <a:buFont typeface="Arial MT"/>
              <a:buChar char="•"/>
              <a:tabLst>
                <a:tab pos="241300" algn="l"/>
              </a:tabLst>
            </a:pPr>
            <a:r>
              <a:rPr lang="tr-TR" sz="3200" dirty="0">
                <a:solidFill>
                  <a:srgbClr val="FFFFFF"/>
                </a:solidFill>
                <a:latin typeface="Cambria"/>
                <a:cs typeface="Cambria"/>
              </a:rPr>
              <a:t>Şekil, beyindeki iç içe geçmiş seviyelerin hiyerarşisini göstermektedir
Sinapslar, eylemleri için moleküllere ve iyonlara bağlı olarak en temel seviyeyi temsil eder
Bir nöral mikro devre, ilgilenilen işlevsel bir işlem üretmek için bağlantı kalıpları halinde düzenlenmiş bir sinaps topluluğunu ifade eder</a:t>
            </a:r>
            <a:endParaRPr sz="3200" dirty="0">
              <a:latin typeface="Cambria"/>
              <a:cs typeface="Cambria"/>
            </a:endParaRPr>
          </a:p>
        </p:txBody>
      </p:sp>
      <p:grpSp>
        <p:nvGrpSpPr>
          <p:cNvPr id="5" name="object 5"/>
          <p:cNvGrpSpPr/>
          <p:nvPr/>
        </p:nvGrpSpPr>
        <p:grpSpPr>
          <a:xfrm>
            <a:off x="0" y="86864"/>
            <a:ext cx="12155170" cy="1222375"/>
            <a:chOff x="0" y="86864"/>
            <a:chExt cx="12155170" cy="1222375"/>
          </a:xfrm>
        </p:grpSpPr>
        <p:sp>
          <p:nvSpPr>
            <p:cNvPr id="6" name="object 6"/>
            <p:cNvSpPr/>
            <p:nvPr/>
          </p:nvSpPr>
          <p:spPr>
            <a:xfrm>
              <a:off x="0" y="1283461"/>
              <a:ext cx="12155170" cy="25400"/>
            </a:xfrm>
            <a:custGeom>
              <a:avLst/>
              <a:gdLst/>
              <a:ahLst/>
              <a:cxnLst/>
              <a:rect l="l" t="t" r="r" b="b"/>
              <a:pathLst>
                <a:path w="12155170" h="25400">
                  <a:moveTo>
                    <a:pt x="12154662" y="0"/>
                  </a:moveTo>
                  <a:lnTo>
                    <a:pt x="0" y="0"/>
                  </a:lnTo>
                  <a:lnTo>
                    <a:pt x="0" y="25400"/>
                  </a:lnTo>
                  <a:lnTo>
                    <a:pt x="12154662" y="25400"/>
                  </a:lnTo>
                  <a:lnTo>
                    <a:pt x="12154662" y="0"/>
                  </a:lnTo>
                  <a:close/>
                </a:path>
              </a:pathLst>
            </a:custGeom>
            <a:solidFill>
              <a:srgbClr val="FFFFFF"/>
            </a:solidFill>
          </p:spPr>
          <p:txBody>
            <a:bodyPr wrap="square" lIns="0" tIns="0" rIns="0" bIns="0" rtlCol="0"/>
            <a:lstStyle/>
            <a:p>
              <a:endParaRPr/>
            </a:p>
          </p:txBody>
        </p:sp>
        <p:pic>
          <p:nvPicPr>
            <p:cNvPr id="7" name="object 7"/>
            <p:cNvPicPr/>
            <p:nvPr/>
          </p:nvPicPr>
          <p:blipFill>
            <a:blip r:embed="rId2" cstate="print"/>
            <a:stretch>
              <a:fillRect/>
            </a:stretch>
          </p:blipFill>
          <p:spPr>
            <a:xfrm>
              <a:off x="8066531" y="86864"/>
              <a:ext cx="4087368" cy="806075"/>
            </a:xfrm>
            <a:prstGeom prst="rect">
              <a:avLst/>
            </a:prstGeom>
          </p:spPr>
        </p:pic>
        <p:pic>
          <p:nvPicPr>
            <p:cNvPr id="8" name="object 8"/>
            <p:cNvPicPr/>
            <p:nvPr/>
          </p:nvPicPr>
          <p:blipFill>
            <a:blip r:embed="rId3" cstate="print"/>
            <a:stretch>
              <a:fillRect/>
            </a:stretch>
          </p:blipFill>
          <p:spPr>
            <a:xfrm>
              <a:off x="8093212" y="87364"/>
              <a:ext cx="4034886" cy="705400"/>
            </a:xfrm>
            <a:prstGeom prst="rect">
              <a:avLst/>
            </a:prstGeom>
          </p:spPr>
        </p:pic>
      </p:grpSp>
      <p:sp>
        <p:nvSpPr>
          <p:cNvPr id="9" name="object 9"/>
          <p:cNvSpPr txBox="1"/>
          <p:nvPr/>
        </p:nvSpPr>
        <p:spPr>
          <a:xfrm>
            <a:off x="8259778" y="178944"/>
            <a:ext cx="3708400" cy="455930"/>
          </a:xfrm>
          <a:prstGeom prst="rect">
            <a:avLst/>
          </a:prstGeom>
        </p:spPr>
        <p:txBody>
          <a:bodyPr vert="horz" wrap="square" lIns="0" tIns="15875" rIns="0" bIns="0" rtlCol="0">
            <a:spAutoFit/>
          </a:bodyPr>
          <a:lstStyle/>
          <a:p>
            <a:pPr marL="12700">
              <a:lnSpc>
                <a:spcPct val="100000"/>
              </a:lnSpc>
              <a:spcBef>
                <a:spcPts val="125"/>
              </a:spcBef>
            </a:pPr>
            <a:r>
              <a:rPr lang="tr-TR" sz="2800" b="1" spc="-75">
                <a:latin typeface="Cambria"/>
                <a:cs typeface="Cambria"/>
              </a:rPr>
              <a:t>Merkezi Sinir Sistemi</a:t>
            </a:r>
            <a:endParaRPr sz="2800" dirty="0">
              <a:latin typeface="Cambria"/>
              <a:cs typeface="Cambria"/>
            </a:endParaRPr>
          </a:p>
        </p:txBody>
      </p:sp>
      <p:grpSp>
        <p:nvGrpSpPr>
          <p:cNvPr id="10" name="object 10"/>
          <p:cNvGrpSpPr/>
          <p:nvPr/>
        </p:nvGrpSpPr>
        <p:grpSpPr>
          <a:xfrm>
            <a:off x="8066531" y="892939"/>
            <a:ext cx="4087495" cy="840105"/>
            <a:chOff x="8066531" y="892939"/>
            <a:chExt cx="4087495" cy="840105"/>
          </a:xfrm>
        </p:grpSpPr>
        <p:pic>
          <p:nvPicPr>
            <p:cNvPr id="11" name="object 11"/>
            <p:cNvPicPr/>
            <p:nvPr/>
          </p:nvPicPr>
          <p:blipFill>
            <a:blip r:embed="rId4" cstate="print"/>
            <a:stretch>
              <a:fillRect/>
            </a:stretch>
          </p:blipFill>
          <p:spPr>
            <a:xfrm>
              <a:off x="8066531" y="892939"/>
              <a:ext cx="4087368" cy="839762"/>
            </a:xfrm>
            <a:prstGeom prst="rect">
              <a:avLst/>
            </a:prstGeom>
          </p:spPr>
        </p:pic>
        <p:pic>
          <p:nvPicPr>
            <p:cNvPr id="12" name="object 12"/>
            <p:cNvPicPr/>
            <p:nvPr/>
          </p:nvPicPr>
          <p:blipFill>
            <a:blip r:embed="rId3" cstate="print"/>
            <a:stretch>
              <a:fillRect/>
            </a:stretch>
          </p:blipFill>
          <p:spPr>
            <a:xfrm>
              <a:off x="8093211" y="933845"/>
              <a:ext cx="4034886" cy="705400"/>
            </a:xfrm>
            <a:prstGeom prst="rect">
              <a:avLst/>
            </a:prstGeom>
          </p:spPr>
        </p:pic>
      </p:grpSp>
      <p:sp>
        <p:nvSpPr>
          <p:cNvPr id="13" name="object 13"/>
          <p:cNvSpPr txBox="1"/>
          <p:nvPr/>
        </p:nvSpPr>
        <p:spPr>
          <a:xfrm>
            <a:off x="8429650" y="1026097"/>
            <a:ext cx="3667099" cy="446917"/>
          </a:xfrm>
          <a:prstGeom prst="rect">
            <a:avLst/>
          </a:prstGeom>
        </p:spPr>
        <p:txBody>
          <a:bodyPr vert="horz" wrap="square" lIns="0" tIns="15875" rIns="0" bIns="0" rtlCol="0">
            <a:spAutoFit/>
          </a:bodyPr>
          <a:lstStyle/>
          <a:p>
            <a:pPr marL="12700">
              <a:lnSpc>
                <a:spcPct val="100000"/>
              </a:lnSpc>
              <a:spcBef>
                <a:spcPts val="125"/>
              </a:spcBef>
            </a:pPr>
            <a:r>
              <a:rPr lang="tr-TR" sz="2800" b="1" spc="-75" dirty="0">
                <a:latin typeface="Cambria"/>
                <a:cs typeface="Cambria"/>
              </a:rPr>
              <a:t>Bölgeler Arası Devreler</a:t>
            </a:r>
            <a:endParaRPr sz="2800" dirty="0">
              <a:latin typeface="Cambria"/>
              <a:cs typeface="Cambria"/>
            </a:endParaRPr>
          </a:p>
        </p:txBody>
      </p:sp>
      <p:grpSp>
        <p:nvGrpSpPr>
          <p:cNvPr id="14" name="object 14"/>
          <p:cNvGrpSpPr/>
          <p:nvPr/>
        </p:nvGrpSpPr>
        <p:grpSpPr>
          <a:xfrm>
            <a:off x="8066531" y="2583662"/>
            <a:ext cx="4087495" cy="840105"/>
            <a:chOff x="8066531" y="2583662"/>
            <a:chExt cx="4087495" cy="840105"/>
          </a:xfrm>
        </p:grpSpPr>
        <p:pic>
          <p:nvPicPr>
            <p:cNvPr id="15" name="object 15"/>
            <p:cNvPicPr/>
            <p:nvPr/>
          </p:nvPicPr>
          <p:blipFill>
            <a:blip r:embed="rId5" cstate="print"/>
            <a:stretch>
              <a:fillRect/>
            </a:stretch>
          </p:blipFill>
          <p:spPr>
            <a:xfrm>
              <a:off x="8066531" y="2583662"/>
              <a:ext cx="4087368" cy="839762"/>
            </a:xfrm>
            <a:prstGeom prst="rect">
              <a:avLst/>
            </a:prstGeom>
          </p:spPr>
        </p:pic>
        <p:pic>
          <p:nvPicPr>
            <p:cNvPr id="16" name="object 16"/>
            <p:cNvPicPr/>
            <p:nvPr/>
          </p:nvPicPr>
          <p:blipFill>
            <a:blip r:embed="rId3" cstate="print"/>
            <a:stretch>
              <a:fillRect/>
            </a:stretch>
          </p:blipFill>
          <p:spPr>
            <a:xfrm>
              <a:off x="8093211" y="2626509"/>
              <a:ext cx="4034886" cy="705400"/>
            </a:xfrm>
            <a:prstGeom prst="rect">
              <a:avLst/>
            </a:prstGeom>
          </p:spPr>
        </p:pic>
      </p:grpSp>
      <p:sp>
        <p:nvSpPr>
          <p:cNvPr id="17" name="object 17"/>
          <p:cNvSpPr txBox="1"/>
          <p:nvPr/>
        </p:nvSpPr>
        <p:spPr>
          <a:xfrm>
            <a:off x="9439072" y="2721746"/>
            <a:ext cx="1838528" cy="446917"/>
          </a:xfrm>
          <a:prstGeom prst="rect">
            <a:avLst/>
          </a:prstGeom>
        </p:spPr>
        <p:txBody>
          <a:bodyPr vert="horz" wrap="square" lIns="0" tIns="15875" rIns="0" bIns="0" rtlCol="0">
            <a:spAutoFit/>
          </a:bodyPr>
          <a:lstStyle/>
          <a:p>
            <a:pPr marL="12700">
              <a:lnSpc>
                <a:spcPct val="100000"/>
              </a:lnSpc>
              <a:spcBef>
                <a:spcPts val="125"/>
              </a:spcBef>
            </a:pPr>
            <a:r>
              <a:rPr lang="tr-TR" sz="2800" b="1" spc="-80">
                <a:latin typeface="Cambria"/>
                <a:cs typeface="Cambria"/>
              </a:rPr>
              <a:t>Noronlar</a:t>
            </a:r>
            <a:endParaRPr sz="2800" dirty="0">
              <a:latin typeface="Cambria"/>
              <a:cs typeface="Cambria"/>
            </a:endParaRPr>
          </a:p>
        </p:txBody>
      </p:sp>
      <p:grpSp>
        <p:nvGrpSpPr>
          <p:cNvPr id="18" name="object 18"/>
          <p:cNvGrpSpPr/>
          <p:nvPr/>
        </p:nvGrpSpPr>
        <p:grpSpPr>
          <a:xfrm>
            <a:off x="8066531" y="1743899"/>
            <a:ext cx="4087495" cy="840105"/>
            <a:chOff x="8066531" y="1743899"/>
            <a:chExt cx="4087495" cy="840105"/>
          </a:xfrm>
        </p:grpSpPr>
        <p:pic>
          <p:nvPicPr>
            <p:cNvPr id="19" name="object 19"/>
            <p:cNvPicPr/>
            <p:nvPr/>
          </p:nvPicPr>
          <p:blipFill>
            <a:blip r:embed="rId6" cstate="print"/>
            <a:stretch>
              <a:fillRect/>
            </a:stretch>
          </p:blipFill>
          <p:spPr>
            <a:xfrm>
              <a:off x="8066531" y="1743899"/>
              <a:ext cx="4087368" cy="839762"/>
            </a:xfrm>
            <a:prstGeom prst="rect">
              <a:avLst/>
            </a:prstGeom>
          </p:spPr>
        </p:pic>
        <p:pic>
          <p:nvPicPr>
            <p:cNvPr id="20" name="object 20"/>
            <p:cNvPicPr/>
            <p:nvPr/>
          </p:nvPicPr>
          <p:blipFill>
            <a:blip r:embed="rId3" cstate="print"/>
            <a:stretch>
              <a:fillRect/>
            </a:stretch>
          </p:blipFill>
          <p:spPr>
            <a:xfrm>
              <a:off x="8093211" y="1780177"/>
              <a:ext cx="4034886" cy="705400"/>
            </a:xfrm>
            <a:prstGeom prst="rect">
              <a:avLst/>
            </a:prstGeom>
          </p:spPr>
        </p:pic>
      </p:grpSp>
      <p:sp>
        <p:nvSpPr>
          <p:cNvPr id="21" name="object 21"/>
          <p:cNvSpPr txBox="1"/>
          <p:nvPr/>
        </p:nvSpPr>
        <p:spPr>
          <a:xfrm>
            <a:off x="9056947" y="1874444"/>
            <a:ext cx="2595825" cy="446917"/>
          </a:xfrm>
          <a:prstGeom prst="rect">
            <a:avLst/>
          </a:prstGeom>
        </p:spPr>
        <p:txBody>
          <a:bodyPr vert="horz" wrap="square" lIns="0" tIns="15875" rIns="0" bIns="0" rtlCol="0">
            <a:spAutoFit/>
          </a:bodyPr>
          <a:lstStyle/>
          <a:p>
            <a:pPr marL="12700">
              <a:lnSpc>
                <a:spcPct val="100000"/>
              </a:lnSpc>
              <a:spcBef>
                <a:spcPts val="125"/>
              </a:spcBef>
            </a:pPr>
            <a:r>
              <a:rPr lang="tr-TR" sz="2800" b="1" spc="-60">
                <a:latin typeface="Cambria"/>
                <a:cs typeface="Cambria"/>
              </a:rPr>
              <a:t>Yerel Devreler</a:t>
            </a:r>
            <a:endParaRPr sz="2800" dirty="0">
              <a:latin typeface="Cambria"/>
              <a:cs typeface="Cambria"/>
            </a:endParaRPr>
          </a:p>
        </p:txBody>
      </p:sp>
      <p:grpSp>
        <p:nvGrpSpPr>
          <p:cNvPr id="22" name="object 22"/>
          <p:cNvGrpSpPr/>
          <p:nvPr/>
        </p:nvGrpSpPr>
        <p:grpSpPr>
          <a:xfrm>
            <a:off x="8066531" y="3434622"/>
            <a:ext cx="4087495" cy="840105"/>
            <a:chOff x="8066531" y="3434622"/>
            <a:chExt cx="4087495" cy="840105"/>
          </a:xfrm>
        </p:grpSpPr>
        <p:pic>
          <p:nvPicPr>
            <p:cNvPr id="23" name="object 23"/>
            <p:cNvPicPr/>
            <p:nvPr/>
          </p:nvPicPr>
          <p:blipFill>
            <a:blip r:embed="rId7" cstate="print"/>
            <a:stretch>
              <a:fillRect/>
            </a:stretch>
          </p:blipFill>
          <p:spPr>
            <a:xfrm>
              <a:off x="8066531" y="3434622"/>
              <a:ext cx="4087368" cy="839762"/>
            </a:xfrm>
            <a:prstGeom prst="rect">
              <a:avLst/>
            </a:prstGeom>
          </p:spPr>
        </p:pic>
        <p:pic>
          <p:nvPicPr>
            <p:cNvPr id="24" name="object 24"/>
            <p:cNvPicPr/>
            <p:nvPr/>
          </p:nvPicPr>
          <p:blipFill>
            <a:blip r:embed="rId3" cstate="print"/>
            <a:stretch>
              <a:fillRect/>
            </a:stretch>
          </p:blipFill>
          <p:spPr>
            <a:xfrm>
              <a:off x="8093212" y="3472840"/>
              <a:ext cx="4034886" cy="705400"/>
            </a:xfrm>
            <a:prstGeom prst="rect">
              <a:avLst/>
            </a:prstGeom>
          </p:spPr>
        </p:pic>
      </p:grpSp>
      <p:sp>
        <p:nvSpPr>
          <p:cNvPr id="25" name="object 25"/>
          <p:cNvSpPr txBox="1"/>
          <p:nvPr/>
        </p:nvSpPr>
        <p:spPr>
          <a:xfrm>
            <a:off x="8889179" y="3570093"/>
            <a:ext cx="2826640" cy="446917"/>
          </a:xfrm>
          <a:prstGeom prst="rect">
            <a:avLst/>
          </a:prstGeom>
        </p:spPr>
        <p:txBody>
          <a:bodyPr vert="horz" wrap="square" lIns="0" tIns="15875" rIns="0" bIns="0" rtlCol="0">
            <a:spAutoFit/>
          </a:bodyPr>
          <a:lstStyle/>
          <a:p>
            <a:pPr marL="12700">
              <a:lnSpc>
                <a:spcPct val="100000"/>
              </a:lnSpc>
              <a:spcBef>
                <a:spcPts val="125"/>
              </a:spcBef>
            </a:pPr>
            <a:r>
              <a:rPr lang="tr-TR" sz="2800" b="1" spc="-75" dirty="0" err="1">
                <a:latin typeface="Cambria"/>
                <a:cs typeface="Cambria"/>
              </a:rPr>
              <a:t>Dendritik</a:t>
            </a:r>
            <a:r>
              <a:rPr lang="tr-TR" sz="2800" b="1" spc="-75" dirty="0">
                <a:latin typeface="Cambria"/>
                <a:cs typeface="Cambria"/>
              </a:rPr>
              <a:t> Ağaçlar</a:t>
            </a:r>
            <a:endParaRPr sz="2800" dirty="0">
              <a:latin typeface="Cambria"/>
              <a:cs typeface="Cambria"/>
            </a:endParaRPr>
          </a:p>
        </p:txBody>
      </p:sp>
      <p:grpSp>
        <p:nvGrpSpPr>
          <p:cNvPr id="26" name="object 26"/>
          <p:cNvGrpSpPr/>
          <p:nvPr/>
        </p:nvGrpSpPr>
        <p:grpSpPr>
          <a:xfrm>
            <a:off x="8066531" y="4285581"/>
            <a:ext cx="4087495" cy="840105"/>
            <a:chOff x="8066531" y="4285581"/>
            <a:chExt cx="4087495" cy="840105"/>
          </a:xfrm>
        </p:grpSpPr>
        <p:pic>
          <p:nvPicPr>
            <p:cNvPr id="27" name="object 27"/>
            <p:cNvPicPr/>
            <p:nvPr/>
          </p:nvPicPr>
          <p:blipFill>
            <a:blip r:embed="rId8" cstate="print"/>
            <a:stretch>
              <a:fillRect/>
            </a:stretch>
          </p:blipFill>
          <p:spPr>
            <a:xfrm>
              <a:off x="8066531" y="4285581"/>
              <a:ext cx="4087368" cy="839762"/>
            </a:xfrm>
            <a:prstGeom prst="rect">
              <a:avLst/>
            </a:prstGeom>
          </p:spPr>
        </p:pic>
        <p:pic>
          <p:nvPicPr>
            <p:cNvPr id="28" name="object 28"/>
            <p:cNvPicPr/>
            <p:nvPr/>
          </p:nvPicPr>
          <p:blipFill>
            <a:blip r:embed="rId3" cstate="print"/>
            <a:stretch>
              <a:fillRect/>
            </a:stretch>
          </p:blipFill>
          <p:spPr>
            <a:xfrm>
              <a:off x="8093212" y="4319321"/>
              <a:ext cx="4034886" cy="705400"/>
            </a:xfrm>
            <a:prstGeom prst="rect">
              <a:avLst/>
            </a:prstGeom>
          </p:spPr>
        </p:pic>
      </p:grpSp>
      <p:sp>
        <p:nvSpPr>
          <p:cNvPr id="29" name="object 29"/>
          <p:cNvSpPr txBox="1"/>
          <p:nvPr/>
        </p:nvSpPr>
        <p:spPr>
          <a:xfrm>
            <a:off x="8511608" y="4417246"/>
            <a:ext cx="3456569" cy="446917"/>
          </a:xfrm>
          <a:prstGeom prst="rect">
            <a:avLst/>
          </a:prstGeom>
        </p:spPr>
        <p:txBody>
          <a:bodyPr vert="horz" wrap="square" lIns="0" tIns="15875" rIns="0" bIns="0" rtlCol="0">
            <a:spAutoFit/>
          </a:bodyPr>
          <a:lstStyle/>
          <a:p>
            <a:pPr marL="12700">
              <a:lnSpc>
                <a:spcPct val="100000"/>
              </a:lnSpc>
              <a:spcBef>
                <a:spcPts val="125"/>
              </a:spcBef>
            </a:pPr>
            <a:r>
              <a:rPr lang="tr-TR" sz="2800" b="1" spc="-75">
                <a:latin typeface="Cambria"/>
                <a:cs typeface="Cambria"/>
              </a:rPr>
              <a:t>Nöral Mikro Devreler</a:t>
            </a:r>
            <a:endParaRPr sz="2800" dirty="0">
              <a:latin typeface="Cambria"/>
              <a:cs typeface="Cambria"/>
            </a:endParaRPr>
          </a:p>
        </p:txBody>
      </p:sp>
      <p:grpSp>
        <p:nvGrpSpPr>
          <p:cNvPr id="30" name="object 30"/>
          <p:cNvGrpSpPr/>
          <p:nvPr/>
        </p:nvGrpSpPr>
        <p:grpSpPr>
          <a:xfrm>
            <a:off x="8035182" y="6050788"/>
            <a:ext cx="4087495" cy="795020"/>
            <a:chOff x="8066531" y="5976249"/>
            <a:chExt cx="4087495" cy="795020"/>
          </a:xfrm>
        </p:grpSpPr>
        <p:pic>
          <p:nvPicPr>
            <p:cNvPr id="31" name="object 31"/>
            <p:cNvPicPr/>
            <p:nvPr/>
          </p:nvPicPr>
          <p:blipFill>
            <a:blip r:embed="rId9" cstate="print"/>
            <a:stretch>
              <a:fillRect/>
            </a:stretch>
          </p:blipFill>
          <p:spPr>
            <a:xfrm>
              <a:off x="8066531" y="5976249"/>
              <a:ext cx="4087368" cy="794878"/>
            </a:xfrm>
            <a:prstGeom prst="rect">
              <a:avLst/>
            </a:prstGeom>
          </p:spPr>
        </p:pic>
        <p:pic>
          <p:nvPicPr>
            <p:cNvPr id="32" name="object 32"/>
            <p:cNvPicPr/>
            <p:nvPr/>
          </p:nvPicPr>
          <p:blipFill>
            <a:blip r:embed="rId3" cstate="print"/>
            <a:stretch>
              <a:fillRect/>
            </a:stretch>
          </p:blipFill>
          <p:spPr>
            <a:xfrm>
              <a:off x="8093212" y="6012038"/>
              <a:ext cx="4034886" cy="705400"/>
            </a:xfrm>
            <a:prstGeom prst="rect">
              <a:avLst/>
            </a:prstGeom>
          </p:spPr>
        </p:pic>
      </p:grpSp>
      <p:sp>
        <p:nvSpPr>
          <p:cNvPr id="33" name="object 33"/>
          <p:cNvSpPr txBox="1"/>
          <p:nvPr/>
        </p:nvSpPr>
        <p:spPr>
          <a:xfrm>
            <a:off x="9324540" y="6112835"/>
            <a:ext cx="1580515" cy="456565"/>
          </a:xfrm>
          <a:prstGeom prst="rect">
            <a:avLst/>
          </a:prstGeom>
        </p:spPr>
        <p:txBody>
          <a:bodyPr vert="horz" wrap="square" lIns="0" tIns="15875" rIns="0" bIns="0" rtlCol="0">
            <a:spAutoFit/>
          </a:bodyPr>
          <a:lstStyle/>
          <a:p>
            <a:pPr marL="12700">
              <a:lnSpc>
                <a:spcPct val="100000"/>
              </a:lnSpc>
              <a:spcBef>
                <a:spcPts val="125"/>
              </a:spcBef>
            </a:pPr>
            <a:r>
              <a:rPr lang="tr-TR" sz="2800" b="1" spc="-130">
                <a:latin typeface="Cambria"/>
                <a:cs typeface="Cambria"/>
              </a:rPr>
              <a:t>Molekül</a:t>
            </a:r>
            <a:endParaRPr sz="2800" dirty="0">
              <a:latin typeface="Cambria"/>
              <a:cs typeface="Cambria"/>
            </a:endParaRPr>
          </a:p>
        </p:txBody>
      </p:sp>
      <p:grpSp>
        <p:nvGrpSpPr>
          <p:cNvPr id="34" name="object 34"/>
          <p:cNvGrpSpPr/>
          <p:nvPr/>
        </p:nvGrpSpPr>
        <p:grpSpPr>
          <a:xfrm>
            <a:off x="8066531" y="5125285"/>
            <a:ext cx="4087495" cy="840105"/>
            <a:chOff x="8066531" y="5125285"/>
            <a:chExt cx="4087495" cy="840105"/>
          </a:xfrm>
        </p:grpSpPr>
        <p:pic>
          <p:nvPicPr>
            <p:cNvPr id="35" name="object 35"/>
            <p:cNvPicPr/>
            <p:nvPr/>
          </p:nvPicPr>
          <p:blipFill>
            <a:blip r:embed="rId10" cstate="print"/>
            <a:stretch>
              <a:fillRect/>
            </a:stretch>
          </p:blipFill>
          <p:spPr>
            <a:xfrm>
              <a:off x="8066531" y="5125285"/>
              <a:ext cx="4087368" cy="839762"/>
            </a:xfrm>
            <a:prstGeom prst="rect">
              <a:avLst/>
            </a:prstGeom>
          </p:spPr>
        </p:pic>
        <p:pic>
          <p:nvPicPr>
            <p:cNvPr id="36" name="object 36"/>
            <p:cNvPicPr/>
            <p:nvPr/>
          </p:nvPicPr>
          <p:blipFill>
            <a:blip r:embed="rId3" cstate="print"/>
            <a:stretch>
              <a:fillRect/>
            </a:stretch>
          </p:blipFill>
          <p:spPr>
            <a:xfrm>
              <a:off x="8093212" y="5165668"/>
              <a:ext cx="4034886" cy="705400"/>
            </a:xfrm>
            <a:prstGeom prst="rect">
              <a:avLst/>
            </a:prstGeom>
          </p:spPr>
        </p:pic>
      </p:grpSp>
      <p:sp>
        <p:nvSpPr>
          <p:cNvPr id="37" name="object 37"/>
          <p:cNvSpPr txBox="1"/>
          <p:nvPr/>
        </p:nvSpPr>
        <p:spPr>
          <a:xfrm>
            <a:off x="9390388" y="5265235"/>
            <a:ext cx="1453515" cy="456565"/>
          </a:xfrm>
          <a:prstGeom prst="rect">
            <a:avLst/>
          </a:prstGeom>
        </p:spPr>
        <p:txBody>
          <a:bodyPr vert="horz" wrap="square" lIns="0" tIns="15875" rIns="0" bIns="0" rtlCol="0">
            <a:spAutoFit/>
          </a:bodyPr>
          <a:lstStyle/>
          <a:p>
            <a:pPr marL="12700">
              <a:lnSpc>
                <a:spcPct val="100000"/>
              </a:lnSpc>
              <a:spcBef>
                <a:spcPts val="125"/>
              </a:spcBef>
            </a:pPr>
            <a:r>
              <a:rPr lang="tr-TR" sz="2800" b="1" spc="-80">
                <a:latin typeface="Cambria"/>
                <a:cs typeface="Cambria"/>
              </a:rPr>
              <a:t>Sinaps</a:t>
            </a:r>
            <a:endParaRPr sz="2800" dirty="0">
              <a:latin typeface="Cambria"/>
              <a:cs typeface="Cambria"/>
            </a:endParaRPr>
          </a:p>
        </p:txBody>
      </p:sp>
      <p:grpSp>
        <p:nvGrpSpPr>
          <p:cNvPr id="38" name="object 38"/>
          <p:cNvGrpSpPr/>
          <p:nvPr/>
        </p:nvGrpSpPr>
        <p:grpSpPr>
          <a:xfrm>
            <a:off x="10036900" y="725584"/>
            <a:ext cx="147320" cy="5358765"/>
            <a:chOff x="10036900" y="725584"/>
            <a:chExt cx="147320" cy="5358765"/>
          </a:xfrm>
        </p:grpSpPr>
        <p:pic>
          <p:nvPicPr>
            <p:cNvPr id="39" name="object 39"/>
            <p:cNvPicPr/>
            <p:nvPr/>
          </p:nvPicPr>
          <p:blipFill>
            <a:blip r:embed="rId11" cstate="print"/>
            <a:stretch>
              <a:fillRect/>
            </a:stretch>
          </p:blipFill>
          <p:spPr>
            <a:xfrm>
              <a:off x="10078930" y="815159"/>
              <a:ext cx="63045" cy="190346"/>
            </a:xfrm>
            <a:prstGeom prst="rect">
              <a:avLst/>
            </a:prstGeom>
          </p:spPr>
        </p:pic>
        <p:pic>
          <p:nvPicPr>
            <p:cNvPr id="40" name="object 40"/>
            <p:cNvPicPr/>
            <p:nvPr/>
          </p:nvPicPr>
          <p:blipFill>
            <a:blip r:embed="rId12" cstate="print"/>
            <a:stretch>
              <a:fillRect/>
            </a:stretch>
          </p:blipFill>
          <p:spPr>
            <a:xfrm>
              <a:off x="10036900" y="725584"/>
              <a:ext cx="147105" cy="167952"/>
            </a:xfrm>
            <a:prstGeom prst="rect">
              <a:avLst/>
            </a:prstGeom>
          </p:spPr>
        </p:pic>
        <p:pic>
          <p:nvPicPr>
            <p:cNvPr id="41" name="object 41"/>
            <p:cNvPicPr/>
            <p:nvPr/>
          </p:nvPicPr>
          <p:blipFill>
            <a:blip r:embed="rId11" cstate="print"/>
            <a:stretch>
              <a:fillRect/>
            </a:stretch>
          </p:blipFill>
          <p:spPr>
            <a:xfrm>
              <a:off x="10078930" y="1661640"/>
              <a:ext cx="63045" cy="190346"/>
            </a:xfrm>
            <a:prstGeom prst="rect">
              <a:avLst/>
            </a:prstGeom>
          </p:spPr>
        </p:pic>
        <p:pic>
          <p:nvPicPr>
            <p:cNvPr id="42" name="object 42"/>
            <p:cNvPicPr/>
            <p:nvPr/>
          </p:nvPicPr>
          <p:blipFill>
            <a:blip r:embed="rId12" cstate="print"/>
            <a:stretch>
              <a:fillRect/>
            </a:stretch>
          </p:blipFill>
          <p:spPr>
            <a:xfrm>
              <a:off x="10036900" y="1572065"/>
              <a:ext cx="147105" cy="167952"/>
            </a:xfrm>
            <a:prstGeom prst="rect">
              <a:avLst/>
            </a:prstGeom>
          </p:spPr>
        </p:pic>
        <p:pic>
          <p:nvPicPr>
            <p:cNvPr id="43" name="object 43"/>
            <p:cNvPicPr/>
            <p:nvPr/>
          </p:nvPicPr>
          <p:blipFill>
            <a:blip r:embed="rId11" cstate="print"/>
            <a:stretch>
              <a:fillRect/>
            </a:stretch>
          </p:blipFill>
          <p:spPr>
            <a:xfrm>
              <a:off x="10078930" y="2507971"/>
              <a:ext cx="63045" cy="190346"/>
            </a:xfrm>
            <a:prstGeom prst="rect">
              <a:avLst/>
            </a:prstGeom>
          </p:spPr>
        </p:pic>
        <p:pic>
          <p:nvPicPr>
            <p:cNvPr id="44" name="object 44"/>
            <p:cNvPicPr/>
            <p:nvPr/>
          </p:nvPicPr>
          <p:blipFill>
            <a:blip r:embed="rId12" cstate="print"/>
            <a:stretch>
              <a:fillRect/>
            </a:stretch>
          </p:blipFill>
          <p:spPr>
            <a:xfrm>
              <a:off x="10036900" y="2418397"/>
              <a:ext cx="147105" cy="167952"/>
            </a:xfrm>
            <a:prstGeom prst="rect">
              <a:avLst/>
            </a:prstGeom>
          </p:spPr>
        </p:pic>
        <p:pic>
          <p:nvPicPr>
            <p:cNvPr id="45" name="object 45"/>
            <p:cNvPicPr/>
            <p:nvPr/>
          </p:nvPicPr>
          <p:blipFill>
            <a:blip r:embed="rId11" cstate="print"/>
            <a:stretch>
              <a:fillRect/>
            </a:stretch>
          </p:blipFill>
          <p:spPr>
            <a:xfrm>
              <a:off x="10078930" y="3354303"/>
              <a:ext cx="63045" cy="190346"/>
            </a:xfrm>
            <a:prstGeom prst="rect">
              <a:avLst/>
            </a:prstGeom>
          </p:spPr>
        </p:pic>
        <p:pic>
          <p:nvPicPr>
            <p:cNvPr id="46" name="object 46"/>
            <p:cNvPicPr/>
            <p:nvPr/>
          </p:nvPicPr>
          <p:blipFill>
            <a:blip r:embed="rId12" cstate="print"/>
            <a:stretch>
              <a:fillRect/>
            </a:stretch>
          </p:blipFill>
          <p:spPr>
            <a:xfrm>
              <a:off x="10036900" y="3264728"/>
              <a:ext cx="147105" cy="167952"/>
            </a:xfrm>
            <a:prstGeom prst="rect">
              <a:avLst/>
            </a:prstGeom>
          </p:spPr>
        </p:pic>
        <p:pic>
          <p:nvPicPr>
            <p:cNvPr id="47" name="object 47"/>
            <p:cNvPicPr/>
            <p:nvPr/>
          </p:nvPicPr>
          <p:blipFill>
            <a:blip r:embed="rId11" cstate="print"/>
            <a:stretch>
              <a:fillRect/>
            </a:stretch>
          </p:blipFill>
          <p:spPr>
            <a:xfrm>
              <a:off x="10078930" y="4200635"/>
              <a:ext cx="63045" cy="190346"/>
            </a:xfrm>
            <a:prstGeom prst="rect">
              <a:avLst/>
            </a:prstGeom>
          </p:spPr>
        </p:pic>
        <p:pic>
          <p:nvPicPr>
            <p:cNvPr id="48" name="object 48"/>
            <p:cNvPicPr/>
            <p:nvPr/>
          </p:nvPicPr>
          <p:blipFill>
            <a:blip r:embed="rId12" cstate="print"/>
            <a:stretch>
              <a:fillRect/>
            </a:stretch>
          </p:blipFill>
          <p:spPr>
            <a:xfrm>
              <a:off x="10036900" y="4111060"/>
              <a:ext cx="147105" cy="167952"/>
            </a:xfrm>
            <a:prstGeom prst="rect">
              <a:avLst/>
            </a:prstGeom>
          </p:spPr>
        </p:pic>
        <p:pic>
          <p:nvPicPr>
            <p:cNvPr id="49" name="object 49"/>
            <p:cNvPicPr/>
            <p:nvPr/>
          </p:nvPicPr>
          <p:blipFill>
            <a:blip r:embed="rId11" cstate="print"/>
            <a:stretch>
              <a:fillRect/>
            </a:stretch>
          </p:blipFill>
          <p:spPr>
            <a:xfrm>
              <a:off x="10078931" y="5047116"/>
              <a:ext cx="63045" cy="190346"/>
            </a:xfrm>
            <a:prstGeom prst="rect">
              <a:avLst/>
            </a:prstGeom>
          </p:spPr>
        </p:pic>
        <p:pic>
          <p:nvPicPr>
            <p:cNvPr id="50" name="object 50"/>
            <p:cNvPicPr/>
            <p:nvPr/>
          </p:nvPicPr>
          <p:blipFill>
            <a:blip r:embed="rId12" cstate="print"/>
            <a:stretch>
              <a:fillRect/>
            </a:stretch>
          </p:blipFill>
          <p:spPr>
            <a:xfrm>
              <a:off x="10036900" y="4957541"/>
              <a:ext cx="147105" cy="167952"/>
            </a:xfrm>
            <a:prstGeom prst="rect">
              <a:avLst/>
            </a:prstGeom>
          </p:spPr>
        </p:pic>
        <p:pic>
          <p:nvPicPr>
            <p:cNvPr id="51" name="object 51"/>
            <p:cNvPicPr/>
            <p:nvPr/>
          </p:nvPicPr>
          <p:blipFill>
            <a:blip r:embed="rId11" cstate="print"/>
            <a:stretch>
              <a:fillRect/>
            </a:stretch>
          </p:blipFill>
          <p:spPr>
            <a:xfrm>
              <a:off x="10078931" y="5893462"/>
              <a:ext cx="63045" cy="190346"/>
            </a:xfrm>
            <a:prstGeom prst="rect">
              <a:avLst/>
            </a:prstGeom>
          </p:spPr>
        </p:pic>
        <p:pic>
          <p:nvPicPr>
            <p:cNvPr id="52" name="object 52"/>
            <p:cNvPicPr/>
            <p:nvPr/>
          </p:nvPicPr>
          <p:blipFill>
            <a:blip r:embed="rId12" cstate="print"/>
            <a:stretch>
              <a:fillRect/>
            </a:stretch>
          </p:blipFill>
          <p:spPr>
            <a:xfrm>
              <a:off x="10036901" y="5803888"/>
              <a:ext cx="147105" cy="167952"/>
            </a:xfrm>
            <a:prstGeom prst="rect">
              <a:avLst/>
            </a:prstGeom>
          </p:spPr>
        </p:pic>
      </p:grpSp>
      <p:sp>
        <p:nvSpPr>
          <p:cNvPr id="53" name="object 53"/>
          <p:cNvSpPr txBox="1"/>
          <p:nvPr/>
        </p:nvSpPr>
        <p:spPr>
          <a:xfrm>
            <a:off x="11907011" y="6601764"/>
            <a:ext cx="231775" cy="177800"/>
          </a:xfrm>
          <a:prstGeom prst="rect">
            <a:avLst/>
          </a:prstGeom>
        </p:spPr>
        <p:txBody>
          <a:bodyPr vert="horz" wrap="square" lIns="0" tIns="0" rIns="0" bIns="0" rtlCol="0">
            <a:spAutoFit/>
          </a:bodyPr>
          <a:lstStyle/>
          <a:p>
            <a:pPr marL="38100">
              <a:lnSpc>
                <a:spcPts val="1240"/>
              </a:lnSpc>
            </a:pPr>
            <a:fld id="{81D60167-4931-47E6-BA6A-407CBD079E47}" type="slidenum">
              <a:rPr sz="1200" dirty="0">
                <a:solidFill>
                  <a:srgbClr val="888888"/>
                </a:solidFill>
                <a:latin typeface="Calibri"/>
                <a:cs typeface="Calibri"/>
              </a:rPr>
              <a:t>42</a:t>
            </a:fld>
            <a:endParaRPr sz="1200">
              <a:latin typeface="Calibri"/>
              <a:cs typeface="Calibri"/>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41249" y="63138"/>
            <a:ext cx="7618730" cy="1197572"/>
          </a:xfrm>
          <a:prstGeom prst="rect">
            <a:avLst/>
          </a:prstGeom>
        </p:spPr>
        <p:txBody>
          <a:bodyPr vert="horz" wrap="square" lIns="0" tIns="84455" rIns="0" bIns="0" rtlCol="0">
            <a:spAutoFit/>
          </a:bodyPr>
          <a:lstStyle/>
          <a:p>
            <a:pPr marL="12700" marR="5080">
              <a:lnSpc>
                <a:spcPts val="4540"/>
              </a:lnSpc>
              <a:spcBef>
                <a:spcPts val="665"/>
              </a:spcBef>
            </a:pPr>
            <a:r>
              <a:rPr lang="tr-TR" sz="2800" spc="-5" dirty="0"/>
              <a:t>1.2 İnsan Beyni: İç İçe Geçmiş Seviyelerin Hiyerarşisi</a:t>
            </a:r>
            <a:endParaRPr sz="4200" dirty="0"/>
          </a:p>
        </p:txBody>
      </p:sp>
      <p:grpSp>
        <p:nvGrpSpPr>
          <p:cNvPr id="5" name="object 5"/>
          <p:cNvGrpSpPr/>
          <p:nvPr/>
        </p:nvGrpSpPr>
        <p:grpSpPr>
          <a:xfrm>
            <a:off x="0" y="86864"/>
            <a:ext cx="12155170" cy="1222375"/>
            <a:chOff x="0" y="86864"/>
            <a:chExt cx="12155170" cy="1222375"/>
          </a:xfrm>
        </p:grpSpPr>
        <p:sp>
          <p:nvSpPr>
            <p:cNvPr id="6" name="object 6"/>
            <p:cNvSpPr/>
            <p:nvPr/>
          </p:nvSpPr>
          <p:spPr>
            <a:xfrm>
              <a:off x="0" y="1283461"/>
              <a:ext cx="12155170" cy="25400"/>
            </a:xfrm>
            <a:custGeom>
              <a:avLst/>
              <a:gdLst/>
              <a:ahLst/>
              <a:cxnLst/>
              <a:rect l="l" t="t" r="r" b="b"/>
              <a:pathLst>
                <a:path w="12155170" h="25400">
                  <a:moveTo>
                    <a:pt x="12154662" y="0"/>
                  </a:moveTo>
                  <a:lnTo>
                    <a:pt x="0" y="0"/>
                  </a:lnTo>
                  <a:lnTo>
                    <a:pt x="0" y="25400"/>
                  </a:lnTo>
                  <a:lnTo>
                    <a:pt x="12154662" y="25400"/>
                  </a:lnTo>
                  <a:lnTo>
                    <a:pt x="12154662" y="0"/>
                  </a:lnTo>
                  <a:close/>
                </a:path>
              </a:pathLst>
            </a:custGeom>
            <a:solidFill>
              <a:srgbClr val="FFFFFF"/>
            </a:solidFill>
          </p:spPr>
          <p:txBody>
            <a:bodyPr wrap="square" lIns="0" tIns="0" rIns="0" bIns="0" rtlCol="0"/>
            <a:lstStyle/>
            <a:p>
              <a:endParaRPr/>
            </a:p>
          </p:txBody>
        </p:sp>
        <p:pic>
          <p:nvPicPr>
            <p:cNvPr id="7" name="object 7"/>
            <p:cNvPicPr/>
            <p:nvPr/>
          </p:nvPicPr>
          <p:blipFill>
            <a:blip r:embed="rId2" cstate="print"/>
            <a:stretch>
              <a:fillRect/>
            </a:stretch>
          </p:blipFill>
          <p:spPr>
            <a:xfrm>
              <a:off x="8066531" y="86864"/>
              <a:ext cx="4087368" cy="806075"/>
            </a:xfrm>
            <a:prstGeom prst="rect">
              <a:avLst/>
            </a:prstGeom>
          </p:spPr>
        </p:pic>
        <p:pic>
          <p:nvPicPr>
            <p:cNvPr id="8" name="object 8"/>
            <p:cNvPicPr/>
            <p:nvPr/>
          </p:nvPicPr>
          <p:blipFill>
            <a:blip r:embed="rId3" cstate="print"/>
            <a:stretch>
              <a:fillRect/>
            </a:stretch>
          </p:blipFill>
          <p:spPr>
            <a:xfrm>
              <a:off x="8093212" y="87364"/>
              <a:ext cx="4034886" cy="705400"/>
            </a:xfrm>
            <a:prstGeom prst="rect">
              <a:avLst/>
            </a:prstGeom>
          </p:spPr>
        </p:pic>
      </p:grpSp>
      <p:sp>
        <p:nvSpPr>
          <p:cNvPr id="9" name="object 9"/>
          <p:cNvSpPr txBox="1"/>
          <p:nvPr/>
        </p:nvSpPr>
        <p:spPr>
          <a:xfrm>
            <a:off x="8259778" y="178944"/>
            <a:ext cx="3708400" cy="455930"/>
          </a:xfrm>
          <a:prstGeom prst="rect">
            <a:avLst/>
          </a:prstGeom>
        </p:spPr>
        <p:txBody>
          <a:bodyPr vert="horz" wrap="square" lIns="0" tIns="15875" rIns="0" bIns="0" rtlCol="0">
            <a:spAutoFit/>
          </a:bodyPr>
          <a:lstStyle/>
          <a:p>
            <a:pPr marL="12700">
              <a:lnSpc>
                <a:spcPct val="100000"/>
              </a:lnSpc>
              <a:spcBef>
                <a:spcPts val="125"/>
              </a:spcBef>
            </a:pPr>
            <a:r>
              <a:rPr lang="tr-TR" sz="2800" b="1" spc="-75">
                <a:latin typeface="Cambria"/>
                <a:cs typeface="Cambria"/>
              </a:rPr>
              <a:t>Merkezi Sinir Sistemi</a:t>
            </a:r>
            <a:endParaRPr sz="2800" dirty="0">
              <a:latin typeface="Cambria"/>
              <a:cs typeface="Cambria"/>
            </a:endParaRPr>
          </a:p>
        </p:txBody>
      </p:sp>
      <p:grpSp>
        <p:nvGrpSpPr>
          <p:cNvPr id="10" name="object 10"/>
          <p:cNvGrpSpPr/>
          <p:nvPr/>
        </p:nvGrpSpPr>
        <p:grpSpPr>
          <a:xfrm>
            <a:off x="8066531" y="892939"/>
            <a:ext cx="4087495" cy="840105"/>
            <a:chOff x="8066531" y="892939"/>
            <a:chExt cx="4087495" cy="840105"/>
          </a:xfrm>
        </p:grpSpPr>
        <p:pic>
          <p:nvPicPr>
            <p:cNvPr id="11" name="object 11"/>
            <p:cNvPicPr/>
            <p:nvPr/>
          </p:nvPicPr>
          <p:blipFill>
            <a:blip r:embed="rId4" cstate="print"/>
            <a:stretch>
              <a:fillRect/>
            </a:stretch>
          </p:blipFill>
          <p:spPr>
            <a:xfrm>
              <a:off x="8066531" y="892939"/>
              <a:ext cx="4087368" cy="839762"/>
            </a:xfrm>
            <a:prstGeom prst="rect">
              <a:avLst/>
            </a:prstGeom>
          </p:spPr>
        </p:pic>
        <p:pic>
          <p:nvPicPr>
            <p:cNvPr id="12" name="object 12"/>
            <p:cNvPicPr/>
            <p:nvPr/>
          </p:nvPicPr>
          <p:blipFill>
            <a:blip r:embed="rId3" cstate="print"/>
            <a:stretch>
              <a:fillRect/>
            </a:stretch>
          </p:blipFill>
          <p:spPr>
            <a:xfrm>
              <a:off x="8093211" y="933845"/>
              <a:ext cx="4034886" cy="705400"/>
            </a:xfrm>
            <a:prstGeom prst="rect">
              <a:avLst/>
            </a:prstGeom>
          </p:spPr>
        </p:pic>
      </p:grpSp>
      <p:sp>
        <p:nvSpPr>
          <p:cNvPr id="13" name="object 13"/>
          <p:cNvSpPr txBox="1"/>
          <p:nvPr/>
        </p:nvSpPr>
        <p:spPr>
          <a:xfrm>
            <a:off x="8429650" y="1026097"/>
            <a:ext cx="3667099" cy="446917"/>
          </a:xfrm>
          <a:prstGeom prst="rect">
            <a:avLst/>
          </a:prstGeom>
        </p:spPr>
        <p:txBody>
          <a:bodyPr vert="horz" wrap="square" lIns="0" tIns="15875" rIns="0" bIns="0" rtlCol="0">
            <a:spAutoFit/>
          </a:bodyPr>
          <a:lstStyle/>
          <a:p>
            <a:pPr marL="12700">
              <a:lnSpc>
                <a:spcPct val="100000"/>
              </a:lnSpc>
              <a:spcBef>
                <a:spcPts val="125"/>
              </a:spcBef>
            </a:pPr>
            <a:r>
              <a:rPr lang="tr-TR" sz="2800" b="1" spc="-75" dirty="0">
                <a:latin typeface="Cambria"/>
                <a:cs typeface="Cambria"/>
              </a:rPr>
              <a:t>Bölgeler Arası Devreler</a:t>
            </a:r>
            <a:endParaRPr sz="2800" dirty="0">
              <a:latin typeface="Cambria"/>
              <a:cs typeface="Cambria"/>
            </a:endParaRPr>
          </a:p>
        </p:txBody>
      </p:sp>
      <p:grpSp>
        <p:nvGrpSpPr>
          <p:cNvPr id="14" name="object 14"/>
          <p:cNvGrpSpPr/>
          <p:nvPr/>
        </p:nvGrpSpPr>
        <p:grpSpPr>
          <a:xfrm>
            <a:off x="8066531" y="2583662"/>
            <a:ext cx="4087495" cy="840105"/>
            <a:chOff x="8066531" y="2583662"/>
            <a:chExt cx="4087495" cy="840105"/>
          </a:xfrm>
        </p:grpSpPr>
        <p:pic>
          <p:nvPicPr>
            <p:cNvPr id="15" name="object 15"/>
            <p:cNvPicPr/>
            <p:nvPr/>
          </p:nvPicPr>
          <p:blipFill>
            <a:blip r:embed="rId5" cstate="print"/>
            <a:stretch>
              <a:fillRect/>
            </a:stretch>
          </p:blipFill>
          <p:spPr>
            <a:xfrm>
              <a:off x="8066531" y="2583662"/>
              <a:ext cx="4087368" cy="839762"/>
            </a:xfrm>
            <a:prstGeom prst="rect">
              <a:avLst/>
            </a:prstGeom>
          </p:spPr>
        </p:pic>
        <p:pic>
          <p:nvPicPr>
            <p:cNvPr id="16" name="object 16"/>
            <p:cNvPicPr/>
            <p:nvPr/>
          </p:nvPicPr>
          <p:blipFill>
            <a:blip r:embed="rId3" cstate="print"/>
            <a:stretch>
              <a:fillRect/>
            </a:stretch>
          </p:blipFill>
          <p:spPr>
            <a:xfrm>
              <a:off x="8093211" y="2626509"/>
              <a:ext cx="4034886" cy="705400"/>
            </a:xfrm>
            <a:prstGeom prst="rect">
              <a:avLst/>
            </a:prstGeom>
          </p:spPr>
        </p:pic>
      </p:grpSp>
      <p:sp>
        <p:nvSpPr>
          <p:cNvPr id="17" name="object 17"/>
          <p:cNvSpPr txBox="1"/>
          <p:nvPr/>
        </p:nvSpPr>
        <p:spPr>
          <a:xfrm>
            <a:off x="9439072" y="2721746"/>
            <a:ext cx="1838528" cy="446917"/>
          </a:xfrm>
          <a:prstGeom prst="rect">
            <a:avLst/>
          </a:prstGeom>
        </p:spPr>
        <p:txBody>
          <a:bodyPr vert="horz" wrap="square" lIns="0" tIns="15875" rIns="0" bIns="0" rtlCol="0">
            <a:spAutoFit/>
          </a:bodyPr>
          <a:lstStyle/>
          <a:p>
            <a:pPr marL="12700">
              <a:lnSpc>
                <a:spcPct val="100000"/>
              </a:lnSpc>
              <a:spcBef>
                <a:spcPts val="125"/>
              </a:spcBef>
            </a:pPr>
            <a:r>
              <a:rPr lang="tr-TR" sz="2800" b="1" spc="-80">
                <a:latin typeface="Cambria"/>
                <a:cs typeface="Cambria"/>
              </a:rPr>
              <a:t>Noronlar</a:t>
            </a:r>
            <a:endParaRPr sz="2800" dirty="0">
              <a:latin typeface="Cambria"/>
              <a:cs typeface="Cambria"/>
            </a:endParaRPr>
          </a:p>
        </p:txBody>
      </p:sp>
      <p:grpSp>
        <p:nvGrpSpPr>
          <p:cNvPr id="18" name="object 18"/>
          <p:cNvGrpSpPr/>
          <p:nvPr/>
        </p:nvGrpSpPr>
        <p:grpSpPr>
          <a:xfrm>
            <a:off x="8066531" y="1743899"/>
            <a:ext cx="4087495" cy="840105"/>
            <a:chOff x="8066531" y="1743899"/>
            <a:chExt cx="4087495" cy="840105"/>
          </a:xfrm>
        </p:grpSpPr>
        <p:pic>
          <p:nvPicPr>
            <p:cNvPr id="19" name="object 19"/>
            <p:cNvPicPr/>
            <p:nvPr/>
          </p:nvPicPr>
          <p:blipFill>
            <a:blip r:embed="rId6" cstate="print"/>
            <a:stretch>
              <a:fillRect/>
            </a:stretch>
          </p:blipFill>
          <p:spPr>
            <a:xfrm>
              <a:off x="8066531" y="1743899"/>
              <a:ext cx="4087368" cy="839762"/>
            </a:xfrm>
            <a:prstGeom prst="rect">
              <a:avLst/>
            </a:prstGeom>
          </p:spPr>
        </p:pic>
        <p:pic>
          <p:nvPicPr>
            <p:cNvPr id="20" name="object 20"/>
            <p:cNvPicPr/>
            <p:nvPr/>
          </p:nvPicPr>
          <p:blipFill>
            <a:blip r:embed="rId3" cstate="print"/>
            <a:stretch>
              <a:fillRect/>
            </a:stretch>
          </p:blipFill>
          <p:spPr>
            <a:xfrm>
              <a:off x="8093211" y="1780177"/>
              <a:ext cx="4034886" cy="705400"/>
            </a:xfrm>
            <a:prstGeom prst="rect">
              <a:avLst/>
            </a:prstGeom>
          </p:spPr>
        </p:pic>
      </p:grpSp>
      <p:sp>
        <p:nvSpPr>
          <p:cNvPr id="21" name="object 21"/>
          <p:cNvSpPr txBox="1"/>
          <p:nvPr/>
        </p:nvSpPr>
        <p:spPr>
          <a:xfrm>
            <a:off x="9056947" y="1874444"/>
            <a:ext cx="2595825" cy="446917"/>
          </a:xfrm>
          <a:prstGeom prst="rect">
            <a:avLst/>
          </a:prstGeom>
        </p:spPr>
        <p:txBody>
          <a:bodyPr vert="horz" wrap="square" lIns="0" tIns="15875" rIns="0" bIns="0" rtlCol="0">
            <a:spAutoFit/>
          </a:bodyPr>
          <a:lstStyle/>
          <a:p>
            <a:pPr marL="12700">
              <a:lnSpc>
                <a:spcPct val="100000"/>
              </a:lnSpc>
              <a:spcBef>
                <a:spcPts val="125"/>
              </a:spcBef>
            </a:pPr>
            <a:r>
              <a:rPr lang="tr-TR" sz="2800" b="1" spc="-60">
                <a:latin typeface="Cambria"/>
                <a:cs typeface="Cambria"/>
              </a:rPr>
              <a:t>Yerel Devreler</a:t>
            </a:r>
            <a:endParaRPr sz="2800" dirty="0">
              <a:latin typeface="Cambria"/>
              <a:cs typeface="Cambria"/>
            </a:endParaRPr>
          </a:p>
        </p:txBody>
      </p:sp>
      <p:grpSp>
        <p:nvGrpSpPr>
          <p:cNvPr id="22" name="object 22"/>
          <p:cNvGrpSpPr/>
          <p:nvPr/>
        </p:nvGrpSpPr>
        <p:grpSpPr>
          <a:xfrm>
            <a:off x="8066531" y="3434622"/>
            <a:ext cx="4087495" cy="840105"/>
            <a:chOff x="8066531" y="3434622"/>
            <a:chExt cx="4087495" cy="840105"/>
          </a:xfrm>
        </p:grpSpPr>
        <p:pic>
          <p:nvPicPr>
            <p:cNvPr id="23" name="object 23"/>
            <p:cNvPicPr/>
            <p:nvPr/>
          </p:nvPicPr>
          <p:blipFill>
            <a:blip r:embed="rId7" cstate="print"/>
            <a:stretch>
              <a:fillRect/>
            </a:stretch>
          </p:blipFill>
          <p:spPr>
            <a:xfrm>
              <a:off x="8066531" y="3434622"/>
              <a:ext cx="4087368" cy="839762"/>
            </a:xfrm>
            <a:prstGeom prst="rect">
              <a:avLst/>
            </a:prstGeom>
          </p:spPr>
        </p:pic>
        <p:pic>
          <p:nvPicPr>
            <p:cNvPr id="24" name="object 24"/>
            <p:cNvPicPr/>
            <p:nvPr/>
          </p:nvPicPr>
          <p:blipFill>
            <a:blip r:embed="rId3" cstate="print"/>
            <a:stretch>
              <a:fillRect/>
            </a:stretch>
          </p:blipFill>
          <p:spPr>
            <a:xfrm>
              <a:off x="8093212" y="3472840"/>
              <a:ext cx="4034886" cy="705400"/>
            </a:xfrm>
            <a:prstGeom prst="rect">
              <a:avLst/>
            </a:prstGeom>
          </p:spPr>
        </p:pic>
      </p:grpSp>
      <p:sp>
        <p:nvSpPr>
          <p:cNvPr id="25" name="object 25"/>
          <p:cNvSpPr txBox="1"/>
          <p:nvPr/>
        </p:nvSpPr>
        <p:spPr>
          <a:xfrm>
            <a:off x="8889179" y="3570093"/>
            <a:ext cx="2826640" cy="446917"/>
          </a:xfrm>
          <a:prstGeom prst="rect">
            <a:avLst/>
          </a:prstGeom>
        </p:spPr>
        <p:txBody>
          <a:bodyPr vert="horz" wrap="square" lIns="0" tIns="15875" rIns="0" bIns="0" rtlCol="0">
            <a:spAutoFit/>
          </a:bodyPr>
          <a:lstStyle/>
          <a:p>
            <a:pPr marL="12700">
              <a:lnSpc>
                <a:spcPct val="100000"/>
              </a:lnSpc>
              <a:spcBef>
                <a:spcPts val="125"/>
              </a:spcBef>
            </a:pPr>
            <a:r>
              <a:rPr lang="tr-TR" sz="2800" b="1" spc="-75" dirty="0" err="1">
                <a:latin typeface="Cambria"/>
                <a:cs typeface="Cambria"/>
              </a:rPr>
              <a:t>Dendritik</a:t>
            </a:r>
            <a:r>
              <a:rPr lang="tr-TR" sz="2800" b="1" spc="-75" dirty="0">
                <a:latin typeface="Cambria"/>
                <a:cs typeface="Cambria"/>
              </a:rPr>
              <a:t> Ağaçlar</a:t>
            </a:r>
            <a:endParaRPr sz="2800" dirty="0">
              <a:latin typeface="Cambria"/>
              <a:cs typeface="Cambria"/>
            </a:endParaRPr>
          </a:p>
        </p:txBody>
      </p:sp>
      <p:grpSp>
        <p:nvGrpSpPr>
          <p:cNvPr id="26" name="object 26"/>
          <p:cNvGrpSpPr/>
          <p:nvPr/>
        </p:nvGrpSpPr>
        <p:grpSpPr>
          <a:xfrm>
            <a:off x="8066531" y="4285581"/>
            <a:ext cx="4087495" cy="840105"/>
            <a:chOff x="8066531" y="4285581"/>
            <a:chExt cx="4087495" cy="840105"/>
          </a:xfrm>
        </p:grpSpPr>
        <p:pic>
          <p:nvPicPr>
            <p:cNvPr id="27" name="object 27"/>
            <p:cNvPicPr/>
            <p:nvPr/>
          </p:nvPicPr>
          <p:blipFill>
            <a:blip r:embed="rId8" cstate="print"/>
            <a:stretch>
              <a:fillRect/>
            </a:stretch>
          </p:blipFill>
          <p:spPr>
            <a:xfrm>
              <a:off x="8066531" y="4285581"/>
              <a:ext cx="4087368" cy="839762"/>
            </a:xfrm>
            <a:prstGeom prst="rect">
              <a:avLst/>
            </a:prstGeom>
          </p:spPr>
        </p:pic>
        <p:pic>
          <p:nvPicPr>
            <p:cNvPr id="28" name="object 28"/>
            <p:cNvPicPr/>
            <p:nvPr/>
          </p:nvPicPr>
          <p:blipFill>
            <a:blip r:embed="rId3" cstate="print"/>
            <a:stretch>
              <a:fillRect/>
            </a:stretch>
          </p:blipFill>
          <p:spPr>
            <a:xfrm>
              <a:off x="8093212" y="4319321"/>
              <a:ext cx="4034886" cy="705400"/>
            </a:xfrm>
            <a:prstGeom prst="rect">
              <a:avLst/>
            </a:prstGeom>
          </p:spPr>
        </p:pic>
      </p:grpSp>
      <p:sp>
        <p:nvSpPr>
          <p:cNvPr id="29" name="object 29"/>
          <p:cNvSpPr txBox="1"/>
          <p:nvPr/>
        </p:nvSpPr>
        <p:spPr>
          <a:xfrm>
            <a:off x="8511608" y="4417246"/>
            <a:ext cx="3456569" cy="446917"/>
          </a:xfrm>
          <a:prstGeom prst="rect">
            <a:avLst/>
          </a:prstGeom>
        </p:spPr>
        <p:txBody>
          <a:bodyPr vert="horz" wrap="square" lIns="0" tIns="15875" rIns="0" bIns="0" rtlCol="0">
            <a:spAutoFit/>
          </a:bodyPr>
          <a:lstStyle/>
          <a:p>
            <a:pPr marL="12700">
              <a:lnSpc>
                <a:spcPct val="100000"/>
              </a:lnSpc>
              <a:spcBef>
                <a:spcPts val="125"/>
              </a:spcBef>
            </a:pPr>
            <a:r>
              <a:rPr lang="tr-TR" sz="2800" b="1" spc="-75">
                <a:latin typeface="Cambria"/>
                <a:cs typeface="Cambria"/>
              </a:rPr>
              <a:t>Nöral Mikro Devreler</a:t>
            </a:r>
            <a:endParaRPr sz="2800" dirty="0">
              <a:latin typeface="Cambria"/>
              <a:cs typeface="Cambria"/>
            </a:endParaRPr>
          </a:p>
        </p:txBody>
      </p:sp>
      <p:grpSp>
        <p:nvGrpSpPr>
          <p:cNvPr id="30" name="object 30"/>
          <p:cNvGrpSpPr/>
          <p:nvPr/>
        </p:nvGrpSpPr>
        <p:grpSpPr>
          <a:xfrm>
            <a:off x="8035182" y="6050788"/>
            <a:ext cx="4087495" cy="795020"/>
            <a:chOff x="8066531" y="5976249"/>
            <a:chExt cx="4087495" cy="795020"/>
          </a:xfrm>
        </p:grpSpPr>
        <p:pic>
          <p:nvPicPr>
            <p:cNvPr id="31" name="object 31"/>
            <p:cNvPicPr/>
            <p:nvPr/>
          </p:nvPicPr>
          <p:blipFill>
            <a:blip r:embed="rId9" cstate="print"/>
            <a:stretch>
              <a:fillRect/>
            </a:stretch>
          </p:blipFill>
          <p:spPr>
            <a:xfrm>
              <a:off x="8066531" y="5976249"/>
              <a:ext cx="4087368" cy="794878"/>
            </a:xfrm>
            <a:prstGeom prst="rect">
              <a:avLst/>
            </a:prstGeom>
          </p:spPr>
        </p:pic>
        <p:pic>
          <p:nvPicPr>
            <p:cNvPr id="32" name="object 32"/>
            <p:cNvPicPr/>
            <p:nvPr/>
          </p:nvPicPr>
          <p:blipFill>
            <a:blip r:embed="rId3" cstate="print"/>
            <a:stretch>
              <a:fillRect/>
            </a:stretch>
          </p:blipFill>
          <p:spPr>
            <a:xfrm>
              <a:off x="8093212" y="6012038"/>
              <a:ext cx="4034886" cy="705400"/>
            </a:xfrm>
            <a:prstGeom prst="rect">
              <a:avLst/>
            </a:prstGeom>
          </p:spPr>
        </p:pic>
      </p:grpSp>
      <p:sp>
        <p:nvSpPr>
          <p:cNvPr id="33" name="object 33"/>
          <p:cNvSpPr txBox="1"/>
          <p:nvPr/>
        </p:nvSpPr>
        <p:spPr>
          <a:xfrm>
            <a:off x="9324540" y="6112835"/>
            <a:ext cx="1580515" cy="456565"/>
          </a:xfrm>
          <a:prstGeom prst="rect">
            <a:avLst/>
          </a:prstGeom>
        </p:spPr>
        <p:txBody>
          <a:bodyPr vert="horz" wrap="square" lIns="0" tIns="15875" rIns="0" bIns="0" rtlCol="0">
            <a:spAutoFit/>
          </a:bodyPr>
          <a:lstStyle/>
          <a:p>
            <a:pPr marL="12700">
              <a:lnSpc>
                <a:spcPct val="100000"/>
              </a:lnSpc>
              <a:spcBef>
                <a:spcPts val="125"/>
              </a:spcBef>
            </a:pPr>
            <a:r>
              <a:rPr lang="tr-TR" sz="2800" b="1" spc="-130">
                <a:latin typeface="Cambria"/>
                <a:cs typeface="Cambria"/>
              </a:rPr>
              <a:t>Molekül</a:t>
            </a:r>
            <a:endParaRPr sz="2800" dirty="0">
              <a:latin typeface="Cambria"/>
              <a:cs typeface="Cambria"/>
            </a:endParaRPr>
          </a:p>
        </p:txBody>
      </p:sp>
      <p:grpSp>
        <p:nvGrpSpPr>
          <p:cNvPr id="34" name="object 34"/>
          <p:cNvGrpSpPr/>
          <p:nvPr/>
        </p:nvGrpSpPr>
        <p:grpSpPr>
          <a:xfrm>
            <a:off x="8066531" y="5125285"/>
            <a:ext cx="4087495" cy="840105"/>
            <a:chOff x="8066531" y="5125285"/>
            <a:chExt cx="4087495" cy="840105"/>
          </a:xfrm>
        </p:grpSpPr>
        <p:pic>
          <p:nvPicPr>
            <p:cNvPr id="35" name="object 35"/>
            <p:cNvPicPr/>
            <p:nvPr/>
          </p:nvPicPr>
          <p:blipFill>
            <a:blip r:embed="rId10" cstate="print"/>
            <a:stretch>
              <a:fillRect/>
            </a:stretch>
          </p:blipFill>
          <p:spPr>
            <a:xfrm>
              <a:off x="8066531" y="5125285"/>
              <a:ext cx="4087368" cy="839762"/>
            </a:xfrm>
            <a:prstGeom prst="rect">
              <a:avLst/>
            </a:prstGeom>
          </p:spPr>
        </p:pic>
        <p:pic>
          <p:nvPicPr>
            <p:cNvPr id="36" name="object 36"/>
            <p:cNvPicPr/>
            <p:nvPr/>
          </p:nvPicPr>
          <p:blipFill>
            <a:blip r:embed="rId3" cstate="print"/>
            <a:stretch>
              <a:fillRect/>
            </a:stretch>
          </p:blipFill>
          <p:spPr>
            <a:xfrm>
              <a:off x="8093212" y="5165668"/>
              <a:ext cx="4034886" cy="705400"/>
            </a:xfrm>
            <a:prstGeom prst="rect">
              <a:avLst/>
            </a:prstGeom>
          </p:spPr>
        </p:pic>
      </p:grpSp>
      <p:sp>
        <p:nvSpPr>
          <p:cNvPr id="37" name="object 37"/>
          <p:cNvSpPr txBox="1"/>
          <p:nvPr/>
        </p:nvSpPr>
        <p:spPr>
          <a:xfrm>
            <a:off x="9390388" y="5265235"/>
            <a:ext cx="1453515" cy="456565"/>
          </a:xfrm>
          <a:prstGeom prst="rect">
            <a:avLst/>
          </a:prstGeom>
        </p:spPr>
        <p:txBody>
          <a:bodyPr vert="horz" wrap="square" lIns="0" tIns="15875" rIns="0" bIns="0" rtlCol="0">
            <a:spAutoFit/>
          </a:bodyPr>
          <a:lstStyle/>
          <a:p>
            <a:pPr marL="12700">
              <a:lnSpc>
                <a:spcPct val="100000"/>
              </a:lnSpc>
              <a:spcBef>
                <a:spcPts val="125"/>
              </a:spcBef>
            </a:pPr>
            <a:r>
              <a:rPr lang="tr-TR" sz="2800" b="1" spc="-80">
                <a:latin typeface="Cambria"/>
                <a:cs typeface="Cambria"/>
              </a:rPr>
              <a:t>Sinaps</a:t>
            </a:r>
            <a:endParaRPr sz="2800" dirty="0">
              <a:latin typeface="Cambria"/>
              <a:cs typeface="Cambria"/>
            </a:endParaRPr>
          </a:p>
        </p:txBody>
      </p:sp>
      <p:grpSp>
        <p:nvGrpSpPr>
          <p:cNvPr id="38" name="object 38"/>
          <p:cNvGrpSpPr/>
          <p:nvPr/>
        </p:nvGrpSpPr>
        <p:grpSpPr>
          <a:xfrm>
            <a:off x="10036900" y="725584"/>
            <a:ext cx="147320" cy="5358765"/>
            <a:chOff x="10036900" y="725584"/>
            <a:chExt cx="147320" cy="5358765"/>
          </a:xfrm>
        </p:grpSpPr>
        <p:pic>
          <p:nvPicPr>
            <p:cNvPr id="39" name="object 39"/>
            <p:cNvPicPr/>
            <p:nvPr/>
          </p:nvPicPr>
          <p:blipFill>
            <a:blip r:embed="rId11" cstate="print"/>
            <a:stretch>
              <a:fillRect/>
            </a:stretch>
          </p:blipFill>
          <p:spPr>
            <a:xfrm>
              <a:off x="10078930" y="815159"/>
              <a:ext cx="63045" cy="190346"/>
            </a:xfrm>
            <a:prstGeom prst="rect">
              <a:avLst/>
            </a:prstGeom>
          </p:spPr>
        </p:pic>
        <p:pic>
          <p:nvPicPr>
            <p:cNvPr id="40" name="object 40"/>
            <p:cNvPicPr/>
            <p:nvPr/>
          </p:nvPicPr>
          <p:blipFill>
            <a:blip r:embed="rId12" cstate="print"/>
            <a:stretch>
              <a:fillRect/>
            </a:stretch>
          </p:blipFill>
          <p:spPr>
            <a:xfrm>
              <a:off x="10036900" y="725584"/>
              <a:ext cx="147105" cy="167952"/>
            </a:xfrm>
            <a:prstGeom prst="rect">
              <a:avLst/>
            </a:prstGeom>
          </p:spPr>
        </p:pic>
        <p:pic>
          <p:nvPicPr>
            <p:cNvPr id="41" name="object 41"/>
            <p:cNvPicPr/>
            <p:nvPr/>
          </p:nvPicPr>
          <p:blipFill>
            <a:blip r:embed="rId11" cstate="print"/>
            <a:stretch>
              <a:fillRect/>
            </a:stretch>
          </p:blipFill>
          <p:spPr>
            <a:xfrm>
              <a:off x="10078930" y="1661640"/>
              <a:ext cx="63045" cy="190346"/>
            </a:xfrm>
            <a:prstGeom prst="rect">
              <a:avLst/>
            </a:prstGeom>
          </p:spPr>
        </p:pic>
        <p:pic>
          <p:nvPicPr>
            <p:cNvPr id="42" name="object 42"/>
            <p:cNvPicPr/>
            <p:nvPr/>
          </p:nvPicPr>
          <p:blipFill>
            <a:blip r:embed="rId12" cstate="print"/>
            <a:stretch>
              <a:fillRect/>
            </a:stretch>
          </p:blipFill>
          <p:spPr>
            <a:xfrm>
              <a:off x="10036900" y="1572065"/>
              <a:ext cx="147105" cy="167952"/>
            </a:xfrm>
            <a:prstGeom prst="rect">
              <a:avLst/>
            </a:prstGeom>
          </p:spPr>
        </p:pic>
        <p:pic>
          <p:nvPicPr>
            <p:cNvPr id="43" name="object 43"/>
            <p:cNvPicPr/>
            <p:nvPr/>
          </p:nvPicPr>
          <p:blipFill>
            <a:blip r:embed="rId11" cstate="print"/>
            <a:stretch>
              <a:fillRect/>
            </a:stretch>
          </p:blipFill>
          <p:spPr>
            <a:xfrm>
              <a:off x="10078930" y="2507971"/>
              <a:ext cx="63045" cy="190346"/>
            </a:xfrm>
            <a:prstGeom prst="rect">
              <a:avLst/>
            </a:prstGeom>
          </p:spPr>
        </p:pic>
        <p:pic>
          <p:nvPicPr>
            <p:cNvPr id="44" name="object 44"/>
            <p:cNvPicPr/>
            <p:nvPr/>
          </p:nvPicPr>
          <p:blipFill>
            <a:blip r:embed="rId12" cstate="print"/>
            <a:stretch>
              <a:fillRect/>
            </a:stretch>
          </p:blipFill>
          <p:spPr>
            <a:xfrm>
              <a:off x="10036900" y="2418397"/>
              <a:ext cx="147105" cy="167952"/>
            </a:xfrm>
            <a:prstGeom prst="rect">
              <a:avLst/>
            </a:prstGeom>
          </p:spPr>
        </p:pic>
        <p:pic>
          <p:nvPicPr>
            <p:cNvPr id="45" name="object 45"/>
            <p:cNvPicPr/>
            <p:nvPr/>
          </p:nvPicPr>
          <p:blipFill>
            <a:blip r:embed="rId11" cstate="print"/>
            <a:stretch>
              <a:fillRect/>
            </a:stretch>
          </p:blipFill>
          <p:spPr>
            <a:xfrm>
              <a:off x="10078930" y="3354303"/>
              <a:ext cx="63045" cy="190346"/>
            </a:xfrm>
            <a:prstGeom prst="rect">
              <a:avLst/>
            </a:prstGeom>
          </p:spPr>
        </p:pic>
        <p:pic>
          <p:nvPicPr>
            <p:cNvPr id="46" name="object 46"/>
            <p:cNvPicPr/>
            <p:nvPr/>
          </p:nvPicPr>
          <p:blipFill>
            <a:blip r:embed="rId12" cstate="print"/>
            <a:stretch>
              <a:fillRect/>
            </a:stretch>
          </p:blipFill>
          <p:spPr>
            <a:xfrm>
              <a:off x="10036900" y="3264728"/>
              <a:ext cx="147105" cy="167952"/>
            </a:xfrm>
            <a:prstGeom prst="rect">
              <a:avLst/>
            </a:prstGeom>
          </p:spPr>
        </p:pic>
        <p:pic>
          <p:nvPicPr>
            <p:cNvPr id="47" name="object 47"/>
            <p:cNvPicPr/>
            <p:nvPr/>
          </p:nvPicPr>
          <p:blipFill>
            <a:blip r:embed="rId11" cstate="print"/>
            <a:stretch>
              <a:fillRect/>
            </a:stretch>
          </p:blipFill>
          <p:spPr>
            <a:xfrm>
              <a:off x="10078930" y="4200635"/>
              <a:ext cx="63045" cy="190346"/>
            </a:xfrm>
            <a:prstGeom prst="rect">
              <a:avLst/>
            </a:prstGeom>
          </p:spPr>
        </p:pic>
        <p:pic>
          <p:nvPicPr>
            <p:cNvPr id="48" name="object 48"/>
            <p:cNvPicPr/>
            <p:nvPr/>
          </p:nvPicPr>
          <p:blipFill>
            <a:blip r:embed="rId12" cstate="print"/>
            <a:stretch>
              <a:fillRect/>
            </a:stretch>
          </p:blipFill>
          <p:spPr>
            <a:xfrm>
              <a:off x="10036900" y="4111060"/>
              <a:ext cx="147105" cy="167952"/>
            </a:xfrm>
            <a:prstGeom prst="rect">
              <a:avLst/>
            </a:prstGeom>
          </p:spPr>
        </p:pic>
        <p:pic>
          <p:nvPicPr>
            <p:cNvPr id="49" name="object 49"/>
            <p:cNvPicPr/>
            <p:nvPr/>
          </p:nvPicPr>
          <p:blipFill>
            <a:blip r:embed="rId11" cstate="print"/>
            <a:stretch>
              <a:fillRect/>
            </a:stretch>
          </p:blipFill>
          <p:spPr>
            <a:xfrm>
              <a:off x="10078931" y="5047116"/>
              <a:ext cx="63045" cy="190346"/>
            </a:xfrm>
            <a:prstGeom prst="rect">
              <a:avLst/>
            </a:prstGeom>
          </p:spPr>
        </p:pic>
        <p:pic>
          <p:nvPicPr>
            <p:cNvPr id="50" name="object 50"/>
            <p:cNvPicPr/>
            <p:nvPr/>
          </p:nvPicPr>
          <p:blipFill>
            <a:blip r:embed="rId12" cstate="print"/>
            <a:stretch>
              <a:fillRect/>
            </a:stretch>
          </p:blipFill>
          <p:spPr>
            <a:xfrm>
              <a:off x="10036900" y="4957541"/>
              <a:ext cx="147105" cy="167952"/>
            </a:xfrm>
            <a:prstGeom prst="rect">
              <a:avLst/>
            </a:prstGeom>
          </p:spPr>
        </p:pic>
        <p:pic>
          <p:nvPicPr>
            <p:cNvPr id="51" name="object 51"/>
            <p:cNvPicPr/>
            <p:nvPr/>
          </p:nvPicPr>
          <p:blipFill>
            <a:blip r:embed="rId11" cstate="print"/>
            <a:stretch>
              <a:fillRect/>
            </a:stretch>
          </p:blipFill>
          <p:spPr>
            <a:xfrm>
              <a:off x="10078931" y="5893462"/>
              <a:ext cx="63045" cy="190346"/>
            </a:xfrm>
            <a:prstGeom prst="rect">
              <a:avLst/>
            </a:prstGeom>
          </p:spPr>
        </p:pic>
        <p:pic>
          <p:nvPicPr>
            <p:cNvPr id="52" name="object 52"/>
            <p:cNvPicPr/>
            <p:nvPr/>
          </p:nvPicPr>
          <p:blipFill>
            <a:blip r:embed="rId12" cstate="print"/>
            <a:stretch>
              <a:fillRect/>
            </a:stretch>
          </p:blipFill>
          <p:spPr>
            <a:xfrm>
              <a:off x="10036901" y="5803888"/>
              <a:ext cx="147105" cy="167952"/>
            </a:xfrm>
            <a:prstGeom prst="rect">
              <a:avLst/>
            </a:prstGeom>
          </p:spPr>
        </p:pic>
      </p:grpSp>
      <p:sp>
        <p:nvSpPr>
          <p:cNvPr id="53" name="object 53"/>
          <p:cNvSpPr txBox="1"/>
          <p:nvPr/>
        </p:nvSpPr>
        <p:spPr>
          <a:xfrm>
            <a:off x="11907011" y="6601764"/>
            <a:ext cx="231775" cy="177800"/>
          </a:xfrm>
          <a:prstGeom prst="rect">
            <a:avLst/>
          </a:prstGeom>
        </p:spPr>
        <p:txBody>
          <a:bodyPr vert="horz" wrap="square" lIns="0" tIns="0" rIns="0" bIns="0" rtlCol="0">
            <a:spAutoFit/>
          </a:bodyPr>
          <a:lstStyle/>
          <a:p>
            <a:pPr marL="38100">
              <a:lnSpc>
                <a:spcPts val="1240"/>
              </a:lnSpc>
            </a:pPr>
            <a:fld id="{81D60167-4931-47E6-BA6A-407CBD079E47}" type="slidenum">
              <a:rPr sz="1200" dirty="0">
                <a:solidFill>
                  <a:srgbClr val="888888"/>
                </a:solidFill>
                <a:latin typeface="Calibri"/>
                <a:cs typeface="Calibri"/>
              </a:rPr>
              <a:t>43</a:t>
            </a:fld>
            <a:endParaRPr sz="1200">
              <a:latin typeface="Calibri"/>
              <a:cs typeface="Calibri"/>
            </a:endParaRPr>
          </a:p>
        </p:txBody>
      </p:sp>
      <p:sp>
        <p:nvSpPr>
          <p:cNvPr id="2" name="object 4">
            <a:extLst>
              <a:ext uri="{FF2B5EF4-FFF2-40B4-BE49-F238E27FC236}">
                <a16:creationId xmlns:a16="http://schemas.microsoft.com/office/drawing/2014/main" id="{4C5E2EF9-D208-FD62-DE14-AFEFE91A7DD7}"/>
              </a:ext>
            </a:extLst>
          </p:cNvPr>
          <p:cNvSpPr txBox="1"/>
          <p:nvPr/>
        </p:nvSpPr>
        <p:spPr>
          <a:xfrm>
            <a:off x="53654" y="1281302"/>
            <a:ext cx="8362655" cy="5611151"/>
          </a:xfrm>
          <a:prstGeom prst="rect">
            <a:avLst/>
          </a:prstGeom>
        </p:spPr>
        <p:txBody>
          <a:bodyPr vert="horz" wrap="square" lIns="0" tIns="83185" rIns="0" bIns="0" rtlCol="0">
            <a:spAutoFit/>
          </a:bodyPr>
          <a:lstStyle/>
          <a:p>
            <a:pPr marL="241300" marR="1390015">
              <a:lnSpc>
                <a:spcPts val="3060"/>
              </a:lnSpc>
              <a:spcBef>
                <a:spcPts val="655"/>
              </a:spcBef>
            </a:pPr>
            <a:r>
              <a:rPr lang="en-US" sz="3000" dirty="0" err="1">
                <a:solidFill>
                  <a:srgbClr val="FFFFFF"/>
                </a:solidFill>
                <a:latin typeface="Cambria"/>
                <a:cs typeface="Cambria"/>
              </a:rPr>
              <a:t>Nöral</a:t>
            </a:r>
            <a:r>
              <a:rPr lang="en-US" sz="3000" dirty="0">
                <a:solidFill>
                  <a:srgbClr val="FFFFFF"/>
                </a:solidFill>
                <a:latin typeface="Cambria"/>
                <a:cs typeface="Cambria"/>
              </a:rPr>
              <a:t> </a:t>
            </a:r>
            <a:r>
              <a:rPr lang="en-US" sz="3000" dirty="0" err="1">
                <a:solidFill>
                  <a:srgbClr val="FFFFFF"/>
                </a:solidFill>
                <a:latin typeface="Cambria"/>
                <a:cs typeface="Cambria"/>
              </a:rPr>
              <a:t>bir</a:t>
            </a:r>
            <a:r>
              <a:rPr lang="en-US" sz="3000" dirty="0">
                <a:solidFill>
                  <a:srgbClr val="FFFFFF"/>
                </a:solidFill>
                <a:latin typeface="Cambria"/>
                <a:cs typeface="Cambria"/>
              </a:rPr>
              <a:t> </a:t>
            </a:r>
            <a:r>
              <a:rPr lang="en-US" sz="3000" dirty="0" err="1">
                <a:solidFill>
                  <a:srgbClr val="FFFFFF"/>
                </a:solidFill>
                <a:latin typeface="Cambria"/>
                <a:cs typeface="Cambria"/>
              </a:rPr>
              <a:t>mikro</a:t>
            </a:r>
            <a:r>
              <a:rPr lang="en-US" sz="3000" dirty="0">
                <a:solidFill>
                  <a:srgbClr val="FFFFFF"/>
                </a:solidFill>
                <a:latin typeface="Cambria"/>
                <a:cs typeface="Cambria"/>
              </a:rPr>
              <a:t> </a:t>
            </a:r>
            <a:r>
              <a:rPr lang="en-US" sz="3000" dirty="0" err="1">
                <a:solidFill>
                  <a:srgbClr val="FFFFFF"/>
                </a:solidFill>
                <a:latin typeface="Cambria"/>
                <a:cs typeface="Cambria"/>
              </a:rPr>
              <a:t>devre</a:t>
            </a:r>
            <a:r>
              <a:rPr lang="en-US" sz="3000" dirty="0">
                <a:solidFill>
                  <a:srgbClr val="FFFFFF"/>
                </a:solidFill>
                <a:latin typeface="Cambria"/>
                <a:cs typeface="Cambria"/>
              </a:rPr>
              <a:t>, </a:t>
            </a:r>
            <a:r>
              <a:rPr lang="en-US" sz="3000" dirty="0" err="1">
                <a:solidFill>
                  <a:srgbClr val="FFFFFF"/>
                </a:solidFill>
                <a:latin typeface="Cambria"/>
                <a:cs typeface="Cambria"/>
              </a:rPr>
              <a:t>bir</a:t>
            </a:r>
            <a:r>
              <a:rPr lang="en-US" sz="3000" dirty="0">
                <a:solidFill>
                  <a:srgbClr val="FFFFFF"/>
                </a:solidFill>
                <a:latin typeface="Cambria"/>
                <a:cs typeface="Cambria"/>
              </a:rPr>
              <a:t> </a:t>
            </a:r>
            <a:r>
              <a:rPr lang="en-US" sz="3000" dirty="0" err="1">
                <a:solidFill>
                  <a:srgbClr val="FFFFFF"/>
                </a:solidFill>
                <a:latin typeface="Cambria"/>
                <a:cs typeface="Cambria"/>
              </a:rPr>
              <a:t>transistör</a:t>
            </a:r>
            <a:r>
              <a:rPr lang="en-US" sz="3000" dirty="0">
                <a:solidFill>
                  <a:srgbClr val="FFFFFF"/>
                </a:solidFill>
                <a:latin typeface="Cambria"/>
                <a:cs typeface="Cambria"/>
              </a:rPr>
              <a:t> </a:t>
            </a:r>
            <a:r>
              <a:rPr lang="en-US" sz="3000" dirty="0" err="1">
                <a:solidFill>
                  <a:srgbClr val="FFFFFF"/>
                </a:solidFill>
                <a:latin typeface="Cambria"/>
                <a:cs typeface="Cambria"/>
              </a:rPr>
              <a:t>düzeneğinden</a:t>
            </a:r>
            <a:r>
              <a:rPr lang="en-US" sz="3000" dirty="0">
                <a:solidFill>
                  <a:srgbClr val="FFFFFF"/>
                </a:solidFill>
                <a:latin typeface="Cambria"/>
                <a:cs typeface="Cambria"/>
              </a:rPr>
              <a:t> </a:t>
            </a:r>
            <a:r>
              <a:rPr lang="en-US" sz="3000" dirty="0" err="1">
                <a:solidFill>
                  <a:srgbClr val="FFFFFF"/>
                </a:solidFill>
                <a:latin typeface="Cambria"/>
                <a:cs typeface="Cambria"/>
              </a:rPr>
              <a:t>oluşan</a:t>
            </a:r>
            <a:r>
              <a:rPr lang="en-US" sz="3000" dirty="0">
                <a:solidFill>
                  <a:srgbClr val="FFFFFF"/>
                </a:solidFill>
                <a:latin typeface="Cambria"/>
                <a:cs typeface="Cambria"/>
              </a:rPr>
              <a:t> </a:t>
            </a:r>
            <a:r>
              <a:rPr lang="en-US" sz="3000" dirty="0" err="1">
                <a:solidFill>
                  <a:srgbClr val="FFFFFF"/>
                </a:solidFill>
                <a:latin typeface="Cambria"/>
                <a:cs typeface="Cambria"/>
              </a:rPr>
              <a:t>bir</a:t>
            </a:r>
            <a:r>
              <a:rPr lang="en-US" sz="3000" dirty="0">
                <a:solidFill>
                  <a:srgbClr val="FFFFFF"/>
                </a:solidFill>
                <a:latin typeface="Cambria"/>
                <a:cs typeface="Cambria"/>
              </a:rPr>
              <a:t> </a:t>
            </a:r>
            <a:r>
              <a:rPr lang="en-US" sz="3000" dirty="0" err="1">
                <a:solidFill>
                  <a:srgbClr val="FFFFFF"/>
                </a:solidFill>
                <a:latin typeface="Cambria"/>
                <a:cs typeface="Cambria"/>
              </a:rPr>
              <a:t>silikon</a:t>
            </a:r>
            <a:r>
              <a:rPr lang="en-US" sz="3000" dirty="0">
                <a:solidFill>
                  <a:srgbClr val="FFFFFF"/>
                </a:solidFill>
                <a:latin typeface="Cambria"/>
                <a:cs typeface="Cambria"/>
              </a:rPr>
              <a:t> </a:t>
            </a:r>
            <a:r>
              <a:rPr lang="en-US" sz="3000" dirty="0" err="1">
                <a:solidFill>
                  <a:srgbClr val="FFFFFF"/>
                </a:solidFill>
                <a:latin typeface="Cambria"/>
                <a:cs typeface="Cambria"/>
              </a:rPr>
              <a:t>çipe</a:t>
            </a:r>
            <a:r>
              <a:rPr lang="en-US" sz="3000" dirty="0">
                <a:solidFill>
                  <a:srgbClr val="FFFFFF"/>
                </a:solidFill>
                <a:latin typeface="Cambria"/>
                <a:cs typeface="Cambria"/>
              </a:rPr>
              <a:t> </a:t>
            </a:r>
            <a:r>
              <a:rPr lang="en-US" sz="3000" dirty="0" err="1">
                <a:solidFill>
                  <a:srgbClr val="FFFFFF"/>
                </a:solidFill>
                <a:latin typeface="Cambria"/>
                <a:cs typeface="Cambria"/>
              </a:rPr>
              <a:t>benzetilebilir</a:t>
            </a:r>
            <a:r>
              <a:rPr lang="en-US" sz="3000" dirty="0">
                <a:solidFill>
                  <a:srgbClr val="FFFFFF"/>
                </a:solidFill>
                <a:latin typeface="Cambria"/>
                <a:cs typeface="Cambria"/>
              </a:rPr>
              <a:t>
</a:t>
            </a:r>
            <a:r>
              <a:rPr lang="en-US" sz="3000" dirty="0" err="1">
                <a:solidFill>
                  <a:srgbClr val="FFFFFF"/>
                </a:solidFill>
                <a:latin typeface="Cambria"/>
                <a:cs typeface="Cambria"/>
              </a:rPr>
              <a:t>Mikro</a:t>
            </a:r>
            <a:r>
              <a:rPr lang="en-US" sz="3000" dirty="0">
                <a:solidFill>
                  <a:srgbClr val="FFFFFF"/>
                </a:solidFill>
                <a:latin typeface="Cambria"/>
                <a:cs typeface="Cambria"/>
              </a:rPr>
              <a:t> </a:t>
            </a:r>
            <a:r>
              <a:rPr lang="en-US" sz="3000" dirty="0" err="1">
                <a:solidFill>
                  <a:srgbClr val="FFFFFF"/>
                </a:solidFill>
                <a:latin typeface="Cambria"/>
                <a:cs typeface="Cambria"/>
              </a:rPr>
              <a:t>devreler</a:t>
            </a:r>
            <a:r>
              <a:rPr lang="en-US" sz="3000" dirty="0">
                <a:solidFill>
                  <a:srgbClr val="FFFFFF"/>
                </a:solidFill>
                <a:latin typeface="Cambria"/>
                <a:cs typeface="Cambria"/>
              </a:rPr>
              <a:t> </a:t>
            </a:r>
            <a:r>
              <a:rPr lang="el-GR" sz="3000" dirty="0">
                <a:solidFill>
                  <a:srgbClr val="FFFFFF"/>
                </a:solidFill>
                <a:latin typeface="Cambria"/>
                <a:cs typeface="Cambria"/>
              </a:rPr>
              <a:t>μ</a:t>
            </a:r>
            <a:r>
              <a:rPr lang="en-US" sz="3000" dirty="0">
                <a:solidFill>
                  <a:srgbClr val="FFFFFF"/>
                </a:solidFill>
                <a:latin typeface="Cambria"/>
                <a:cs typeface="Cambria"/>
              </a:rPr>
              <a:t>m </a:t>
            </a:r>
            <a:r>
              <a:rPr lang="en-US" sz="3000" dirty="0" err="1">
                <a:solidFill>
                  <a:srgbClr val="FFFFFF"/>
                </a:solidFill>
                <a:latin typeface="Cambria"/>
                <a:cs typeface="Cambria"/>
              </a:rPr>
              <a:t>cinsindendir</a:t>
            </a:r>
            <a:r>
              <a:rPr lang="en-US" sz="3000" dirty="0">
                <a:solidFill>
                  <a:srgbClr val="FFFFFF"/>
                </a:solidFill>
                <a:latin typeface="Cambria"/>
                <a:cs typeface="Cambria"/>
              </a:rPr>
              <a:t> </a:t>
            </a:r>
            <a:r>
              <a:rPr lang="en-US" sz="3000" dirty="0" err="1">
                <a:solidFill>
                  <a:srgbClr val="FFFFFF"/>
                </a:solidFill>
                <a:latin typeface="Cambria"/>
                <a:cs typeface="Cambria"/>
              </a:rPr>
              <a:t>ve</a:t>
            </a:r>
            <a:r>
              <a:rPr lang="en-US" sz="3000" dirty="0">
                <a:solidFill>
                  <a:srgbClr val="FFFFFF"/>
                </a:solidFill>
                <a:latin typeface="Cambria"/>
                <a:cs typeface="Cambria"/>
              </a:rPr>
              <a:t> </a:t>
            </a:r>
            <a:r>
              <a:rPr lang="en-US" sz="3000" dirty="0" err="1">
                <a:solidFill>
                  <a:srgbClr val="FFFFFF"/>
                </a:solidFill>
                <a:latin typeface="Cambria"/>
                <a:cs typeface="Cambria"/>
              </a:rPr>
              <a:t>hızları</a:t>
            </a:r>
            <a:r>
              <a:rPr lang="en-US" sz="3000" dirty="0">
                <a:solidFill>
                  <a:srgbClr val="FFFFFF"/>
                </a:solidFill>
                <a:latin typeface="Cambria"/>
                <a:cs typeface="Cambria"/>
              </a:rPr>
              <a:t> </a:t>
            </a:r>
            <a:r>
              <a:rPr lang="en-US" sz="3000" dirty="0" err="1">
                <a:solidFill>
                  <a:srgbClr val="FFFFFF"/>
                </a:solidFill>
                <a:latin typeface="Cambria"/>
                <a:cs typeface="Cambria"/>
              </a:rPr>
              <a:t>milisaniye</a:t>
            </a:r>
            <a:r>
              <a:rPr lang="en-US" sz="3000" dirty="0">
                <a:solidFill>
                  <a:srgbClr val="FFFFFF"/>
                </a:solidFill>
                <a:latin typeface="Cambria"/>
                <a:cs typeface="Cambria"/>
              </a:rPr>
              <a:t> </a:t>
            </a:r>
            <a:r>
              <a:rPr lang="en-US" sz="3000" dirty="0" err="1">
                <a:solidFill>
                  <a:srgbClr val="FFFFFF"/>
                </a:solidFill>
                <a:latin typeface="Cambria"/>
                <a:cs typeface="Cambria"/>
              </a:rPr>
              <a:t>cinsindendir</a:t>
            </a:r>
            <a:r>
              <a:rPr lang="en-US" sz="3000" dirty="0">
                <a:solidFill>
                  <a:srgbClr val="FFFFFF"/>
                </a:solidFill>
                <a:latin typeface="Cambria"/>
                <a:cs typeface="Cambria"/>
              </a:rPr>
              <a:t>
</a:t>
            </a:r>
            <a:r>
              <a:rPr lang="en-US" sz="3000" dirty="0" err="1">
                <a:solidFill>
                  <a:srgbClr val="FFFFFF"/>
                </a:solidFill>
                <a:latin typeface="Cambria"/>
                <a:cs typeface="Cambria"/>
              </a:rPr>
              <a:t>Nöral</a:t>
            </a:r>
            <a:r>
              <a:rPr lang="en-US" sz="3000" dirty="0">
                <a:solidFill>
                  <a:srgbClr val="FFFFFF"/>
                </a:solidFill>
                <a:latin typeface="Cambria"/>
                <a:cs typeface="Cambria"/>
              </a:rPr>
              <a:t> </a:t>
            </a:r>
            <a:r>
              <a:rPr lang="en-US" sz="3000" dirty="0" err="1">
                <a:solidFill>
                  <a:srgbClr val="FFFFFF"/>
                </a:solidFill>
                <a:latin typeface="Cambria"/>
                <a:cs typeface="Cambria"/>
              </a:rPr>
              <a:t>mikro</a:t>
            </a:r>
            <a:r>
              <a:rPr lang="en-US" sz="3000" dirty="0">
                <a:solidFill>
                  <a:srgbClr val="FFFFFF"/>
                </a:solidFill>
                <a:latin typeface="Cambria"/>
                <a:cs typeface="Cambria"/>
              </a:rPr>
              <a:t> </a:t>
            </a:r>
            <a:r>
              <a:rPr lang="en-US" sz="3000" dirty="0" err="1">
                <a:solidFill>
                  <a:srgbClr val="FFFFFF"/>
                </a:solidFill>
                <a:latin typeface="Cambria"/>
                <a:cs typeface="Cambria"/>
              </a:rPr>
              <a:t>devreler</a:t>
            </a:r>
            <a:r>
              <a:rPr lang="en-US" sz="3000" dirty="0">
                <a:solidFill>
                  <a:srgbClr val="FFFFFF"/>
                </a:solidFill>
                <a:latin typeface="Cambria"/>
                <a:cs typeface="Cambria"/>
              </a:rPr>
              <a:t>, </a:t>
            </a:r>
            <a:r>
              <a:rPr lang="en-US" sz="3000" dirty="0" err="1">
                <a:solidFill>
                  <a:srgbClr val="FFFFFF"/>
                </a:solidFill>
                <a:latin typeface="Cambria"/>
                <a:cs typeface="Cambria"/>
              </a:rPr>
              <a:t>tek</a:t>
            </a:r>
            <a:r>
              <a:rPr lang="en-US" sz="3000" dirty="0">
                <a:solidFill>
                  <a:srgbClr val="FFFFFF"/>
                </a:solidFill>
                <a:latin typeface="Cambria"/>
                <a:cs typeface="Cambria"/>
              </a:rPr>
              <a:t> </a:t>
            </a:r>
            <a:r>
              <a:rPr lang="en-US" sz="3000" dirty="0" err="1">
                <a:solidFill>
                  <a:srgbClr val="FFFFFF"/>
                </a:solidFill>
                <a:latin typeface="Cambria"/>
                <a:cs typeface="Cambria"/>
              </a:rPr>
              <a:t>tek</a:t>
            </a:r>
            <a:r>
              <a:rPr lang="en-US" sz="3000" dirty="0">
                <a:solidFill>
                  <a:srgbClr val="FFFFFF"/>
                </a:solidFill>
                <a:latin typeface="Cambria"/>
                <a:cs typeface="Cambria"/>
              </a:rPr>
              <a:t> </a:t>
            </a:r>
            <a:r>
              <a:rPr lang="en-US" sz="3000" dirty="0" err="1">
                <a:solidFill>
                  <a:srgbClr val="FFFFFF"/>
                </a:solidFill>
                <a:latin typeface="Cambria"/>
                <a:cs typeface="Cambria"/>
              </a:rPr>
              <a:t>nöronların</a:t>
            </a:r>
            <a:r>
              <a:rPr lang="en-US" sz="3000" dirty="0">
                <a:solidFill>
                  <a:srgbClr val="FFFFFF"/>
                </a:solidFill>
                <a:latin typeface="Cambria"/>
                <a:cs typeface="Cambria"/>
              </a:rPr>
              <a:t> </a:t>
            </a:r>
            <a:r>
              <a:rPr lang="en-US" sz="3000" dirty="0" err="1">
                <a:solidFill>
                  <a:srgbClr val="FFFFFF"/>
                </a:solidFill>
                <a:latin typeface="Cambria"/>
                <a:cs typeface="Cambria"/>
              </a:rPr>
              <a:t>dendritik</a:t>
            </a:r>
            <a:r>
              <a:rPr lang="en-US" sz="3000" dirty="0">
                <a:solidFill>
                  <a:srgbClr val="FFFFFF"/>
                </a:solidFill>
                <a:latin typeface="Cambria"/>
                <a:cs typeface="Cambria"/>
              </a:rPr>
              <a:t> </a:t>
            </a:r>
            <a:r>
              <a:rPr lang="en-US" sz="3000" dirty="0" err="1">
                <a:solidFill>
                  <a:srgbClr val="FFFFFF"/>
                </a:solidFill>
                <a:latin typeface="Cambria"/>
                <a:cs typeface="Cambria"/>
              </a:rPr>
              <a:t>ağaçları</a:t>
            </a:r>
            <a:r>
              <a:rPr lang="en-US" sz="3000" dirty="0">
                <a:solidFill>
                  <a:srgbClr val="FFFFFF"/>
                </a:solidFill>
                <a:latin typeface="Cambria"/>
                <a:cs typeface="Cambria"/>
              </a:rPr>
              <a:t> </a:t>
            </a:r>
            <a:r>
              <a:rPr lang="en-US" sz="3000" dirty="0" err="1">
                <a:solidFill>
                  <a:srgbClr val="FFFFFF"/>
                </a:solidFill>
                <a:latin typeface="Cambria"/>
                <a:cs typeface="Cambria"/>
              </a:rPr>
              <a:t>içinde</a:t>
            </a:r>
            <a:r>
              <a:rPr lang="en-US" sz="3000" dirty="0">
                <a:solidFill>
                  <a:srgbClr val="FFFFFF"/>
                </a:solidFill>
                <a:latin typeface="Cambria"/>
                <a:cs typeface="Cambria"/>
              </a:rPr>
              <a:t> </a:t>
            </a:r>
            <a:r>
              <a:rPr lang="en-US" sz="3000" dirty="0" err="1">
                <a:solidFill>
                  <a:srgbClr val="FFFFFF"/>
                </a:solidFill>
                <a:latin typeface="Cambria"/>
                <a:cs typeface="Cambria"/>
              </a:rPr>
              <a:t>dendritik</a:t>
            </a:r>
            <a:r>
              <a:rPr lang="en-US" sz="3000" dirty="0">
                <a:solidFill>
                  <a:srgbClr val="FFFFFF"/>
                </a:solidFill>
                <a:latin typeface="Cambria"/>
                <a:cs typeface="Cambria"/>
              </a:rPr>
              <a:t> alt </a:t>
            </a:r>
            <a:r>
              <a:rPr lang="en-US" sz="3000" dirty="0" err="1">
                <a:solidFill>
                  <a:srgbClr val="FFFFFF"/>
                </a:solidFill>
                <a:latin typeface="Cambria"/>
                <a:cs typeface="Cambria"/>
              </a:rPr>
              <a:t>birimler</a:t>
            </a:r>
            <a:r>
              <a:rPr lang="en-US" sz="3000" dirty="0">
                <a:solidFill>
                  <a:srgbClr val="FFFFFF"/>
                </a:solidFill>
                <a:latin typeface="Cambria"/>
                <a:cs typeface="Cambria"/>
              </a:rPr>
              <a:t> </a:t>
            </a:r>
            <a:r>
              <a:rPr lang="en-US" sz="3000" dirty="0" err="1">
                <a:solidFill>
                  <a:srgbClr val="FFFFFF"/>
                </a:solidFill>
                <a:latin typeface="Cambria"/>
                <a:cs typeface="Cambria"/>
              </a:rPr>
              <a:t>oluşturacak</a:t>
            </a:r>
            <a:r>
              <a:rPr lang="en-US" sz="3000" dirty="0">
                <a:solidFill>
                  <a:srgbClr val="FFFFFF"/>
                </a:solidFill>
                <a:latin typeface="Cambria"/>
                <a:cs typeface="Cambria"/>
              </a:rPr>
              <a:t> </a:t>
            </a:r>
            <a:r>
              <a:rPr lang="en-US" sz="3000" dirty="0" err="1">
                <a:solidFill>
                  <a:srgbClr val="FFFFFF"/>
                </a:solidFill>
                <a:latin typeface="Cambria"/>
                <a:cs typeface="Cambria"/>
              </a:rPr>
              <a:t>şekilde</a:t>
            </a:r>
            <a:r>
              <a:rPr lang="en-US" sz="3000" dirty="0">
                <a:solidFill>
                  <a:srgbClr val="FFFFFF"/>
                </a:solidFill>
                <a:latin typeface="Cambria"/>
                <a:cs typeface="Cambria"/>
              </a:rPr>
              <a:t> </a:t>
            </a:r>
            <a:r>
              <a:rPr lang="en-US" sz="3000" dirty="0" err="1">
                <a:solidFill>
                  <a:srgbClr val="FFFFFF"/>
                </a:solidFill>
                <a:latin typeface="Cambria"/>
                <a:cs typeface="Cambria"/>
              </a:rPr>
              <a:t>gruplandırılır</a:t>
            </a:r>
            <a:r>
              <a:rPr lang="en-US" sz="3000" dirty="0">
                <a:solidFill>
                  <a:srgbClr val="FFFFFF"/>
                </a:solidFill>
                <a:latin typeface="Cambria"/>
                <a:cs typeface="Cambria"/>
              </a:rPr>
              <a:t>
Bir </a:t>
            </a:r>
            <a:r>
              <a:rPr lang="en-US" sz="3000" dirty="0" err="1">
                <a:solidFill>
                  <a:srgbClr val="FFFFFF"/>
                </a:solidFill>
                <a:latin typeface="Cambria"/>
                <a:cs typeface="Cambria"/>
              </a:rPr>
              <a:t>nöron</a:t>
            </a:r>
            <a:r>
              <a:rPr lang="en-US" sz="3000" dirty="0">
                <a:solidFill>
                  <a:srgbClr val="FFFFFF"/>
                </a:solidFill>
                <a:latin typeface="Cambria"/>
                <a:cs typeface="Cambria"/>
              </a:rPr>
              <a:t> (≈100 </a:t>
            </a:r>
            <a:r>
              <a:rPr lang="el-GR" sz="3000" dirty="0">
                <a:solidFill>
                  <a:srgbClr val="FFFFFF"/>
                </a:solidFill>
                <a:latin typeface="Cambria"/>
                <a:cs typeface="Cambria"/>
              </a:rPr>
              <a:t>μ</a:t>
            </a:r>
            <a:r>
              <a:rPr lang="en-US" sz="3000" dirty="0">
                <a:solidFill>
                  <a:srgbClr val="FFFFFF"/>
                </a:solidFill>
                <a:latin typeface="Cambria"/>
                <a:cs typeface="Cambria"/>
              </a:rPr>
              <a:t>m), </a:t>
            </a:r>
            <a:r>
              <a:rPr lang="en-US" sz="3000" dirty="0" err="1">
                <a:solidFill>
                  <a:srgbClr val="FFFFFF"/>
                </a:solidFill>
                <a:latin typeface="Cambria"/>
                <a:cs typeface="Cambria"/>
              </a:rPr>
              <a:t>birkaç</a:t>
            </a:r>
            <a:r>
              <a:rPr lang="en-US" sz="3000" dirty="0">
                <a:solidFill>
                  <a:srgbClr val="FFFFFF"/>
                </a:solidFill>
                <a:latin typeface="Cambria"/>
                <a:cs typeface="Cambria"/>
              </a:rPr>
              <a:t> </a:t>
            </a:r>
            <a:r>
              <a:rPr lang="en-US" sz="3000" dirty="0" err="1">
                <a:solidFill>
                  <a:srgbClr val="FFFFFF"/>
                </a:solidFill>
                <a:latin typeface="Cambria"/>
                <a:cs typeface="Cambria"/>
              </a:rPr>
              <a:t>dendritik</a:t>
            </a:r>
            <a:r>
              <a:rPr lang="en-US" sz="3000" dirty="0">
                <a:solidFill>
                  <a:srgbClr val="FFFFFF"/>
                </a:solidFill>
                <a:latin typeface="Cambria"/>
                <a:cs typeface="Cambria"/>
              </a:rPr>
              <a:t> alt </a:t>
            </a:r>
            <a:r>
              <a:rPr lang="en-US" sz="3000" dirty="0" err="1">
                <a:solidFill>
                  <a:srgbClr val="FFFFFF"/>
                </a:solidFill>
                <a:latin typeface="Cambria"/>
                <a:cs typeface="Cambria"/>
              </a:rPr>
              <a:t>birim</a:t>
            </a:r>
            <a:r>
              <a:rPr lang="en-US" sz="3000" dirty="0">
                <a:solidFill>
                  <a:srgbClr val="FFFFFF"/>
                </a:solidFill>
                <a:latin typeface="Cambria"/>
                <a:cs typeface="Cambria"/>
              </a:rPr>
              <a:t> </a:t>
            </a:r>
            <a:r>
              <a:rPr lang="en-US" sz="3000" dirty="0" err="1">
                <a:solidFill>
                  <a:srgbClr val="FFFFFF"/>
                </a:solidFill>
                <a:latin typeface="Cambria"/>
                <a:cs typeface="Cambria"/>
              </a:rPr>
              <a:t>içerir</a:t>
            </a:r>
            <a:r>
              <a:rPr lang="en-US" sz="3000" dirty="0">
                <a:solidFill>
                  <a:srgbClr val="FFFFFF"/>
                </a:solidFill>
                <a:latin typeface="Cambria"/>
                <a:cs typeface="Cambria"/>
              </a:rPr>
              <a:t>
</a:t>
            </a:r>
            <a:r>
              <a:rPr lang="en-US" sz="3000" dirty="0" err="1">
                <a:solidFill>
                  <a:srgbClr val="FFFFFF"/>
                </a:solidFill>
                <a:latin typeface="Cambria"/>
                <a:cs typeface="Cambria"/>
              </a:rPr>
              <a:t>Yerel</a:t>
            </a:r>
            <a:r>
              <a:rPr lang="en-US" sz="3000" dirty="0">
                <a:solidFill>
                  <a:srgbClr val="FFFFFF"/>
                </a:solidFill>
                <a:latin typeface="Cambria"/>
                <a:cs typeface="Cambria"/>
              </a:rPr>
              <a:t> </a:t>
            </a:r>
            <a:r>
              <a:rPr lang="en-US" sz="3000" dirty="0" err="1">
                <a:solidFill>
                  <a:srgbClr val="FFFFFF"/>
                </a:solidFill>
                <a:latin typeface="Cambria"/>
                <a:cs typeface="Cambria"/>
              </a:rPr>
              <a:t>devreler</a:t>
            </a:r>
            <a:r>
              <a:rPr lang="en-US" sz="3000" dirty="0">
                <a:solidFill>
                  <a:srgbClr val="FFFFFF"/>
                </a:solidFill>
                <a:latin typeface="Cambria"/>
                <a:cs typeface="Cambria"/>
              </a:rPr>
              <a:t> ≈1 mm </a:t>
            </a:r>
            <a:r>
              <a:rPr lang="en-US" sz="3000" dirty="0" err="1">
                <a:solidFill>
                  <a:srgbClr val="FFFFFF"/>
                </a:solidFill>
                <a:latin typeface="Cambria"/>
                <a:cs typeface="Cambria"/>
              </a:rPr>
              <a:t>boyutundadır</a:t>
            </a:r>
            <a:r>
              <a:rPr lang="en-US" sz="3000" dirty="0">
                <a:solidFill>
                  <a:srgbClr val="FFFFFF"/>
                </a:solidFill>
                <a:latin typeface="Cambria"/>
                <a:cs typeface="Cambria"/>
              </a:rPr>
              <a:t> </a:t>
            </a:r>
            <a:r>
              <a:rPr lang="en-US" sz="3000" dirty="0" err="1">
                <a:solidFill>
                  <a:srgbClr val="FFFFFF"/>
                </a:solidFill>
                <a:latin typeface="Cambria"/>
                <a:cs typeface="Cambria"/>
              </a:rPr>
              <a:t>ve</a:t>
            </a:r>
            <a:r>
              <a:rPr lang="en-US" sz="3000" dirty="0">
                <a:solidFill>
                  <a:srgbClr val="FFFFFF"/>
                </a:solidFill>
                <a:latin typeface="Cambria"/>
                <a:cs typeface="Cambria"/>
              </a:rPr>
              <a:t> </a:t>
            </a:r>
            <a:r>
              <a:rPr lang="en-US" sz="3000" dirty="0" err="1">
                <a:solidFill>
                  <a:srgbClr val="FFFFFF"/>
                </a:solidFill>
                <a:latin typeface="Cambria"/>
                <a:cs typeface="Cambria"/>
              </a:rPr>
              <a:t>nöronlardan</a:t>
            </a:r>
            <a:r>
              <a:rPr lang="en-US" sz="3000" dirty="0">
                <a:solidFill>
                  <a:srgbClr val="FFFFFF"/>
                </a:solidFill>
                <a:latin typeface="Cambria"/>
                <a:cs typeface="Cambria"/>
              </a:rPr>
              <a:t> </a:t>
            </a:r>
            <a:r>
              <a:rPr lang="en-US" sz="3000" dirty="0" err="1">
                <a:solidFill>
                  <a:srgbClr val="FFFFFF"/>
                </a:solidFill>
                <a:latin typeface="Cambria"/>
                <a:cs typeface="Cambria"/>
              </a:rPr>
              <a:t>oluşur</a:t>
            </a:r>
            <a:endParaRPr sz="3000" dirty="0">
              <a:latin typeface="Cambria"/>
              <a:cs typeface="Cambria"/>
            </a:endParaRPr>
          </a:p>
        </p:txBody>
      </p:sp>
    </p:spTree>
    <p:extLst>
      <p:ext uri="{BB962C8B-B14F-4D97-AF65-F5344CB8AC3E}">
        <p14:creationId xmlns:p14="http://schemas.microsoft.com/office/powerpoint/2010/main" val="199951696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bject 4"/>
          <p:cNvPicPr/>
          <p:nvPr/>
        </p:nvPicPr>
        <p:blipFill>
          <a:blip r:embed="rId2" cstate="print"/>
          <a:stretch>
            <a:fillRect/>
          </a:stretch>
        </p:blipFill>
        <p:spPr>
          <a:xfrm>
            <a:off x="4757928" y="1112519"/>
            <a:ext cx="7434072" cy="5501640"/>
          </a:xfrm>
          <a:prstGeom prst="rect">
            <a:avLst/>
          </a:prstGeom>
        </p:spPr>
      </p:pic>
      <p:sp>
        <p:nvSpPr>
          <p:cNvPr id="5" name="object 5"/>
          <p:cNvSpPr txBox="1">
            <a:spLocks noGrp="1"/>
          </p:cNvSpPr>
          <p:nvPr>
            <p:ph type="title"/>
          </p:nvPr>
        </p:nvSpPr>
        <p:spPr>
          <a:xfrm>
            <a:off x="140309" y="154643"/>
            <a:ext cx="11907520" cy="612988"/>
          </a:xfrm>
          <a:prstGeom prst="rect">
            <a:avLst/>
          </a:prstGeom>
        </p:spPr>
        <p:txBody>
          <a:bodyPr vert="horz" wrap="square" lIns="0" tIns="12700" rIns="0" bIns="0" rtlCol="0">
            <a:spAutoFit/>
          </a:bodyPr>
          <a:lstStyle/>
          <a:p>
            <a:pPr marL="12700">
              <a:lnSpc>
                <a:spcPct val="100000"/>
              </a:lnSpc>
              <a:spcBef>
                <a:spcPts val="100"/>
              </a:spcBef>
            </a:pPr>
            <a:r>
              <a:rPr sz="3900" spc="10" dirty="0"/>
              <a:t> </a:t>
            </a:r>
            <a:r>
              <a:rPr lang="tr-TR" sz="3900" spc="-20" dirty="0"/>
              <a:t>Serebral korteksin </a:t>
            </a:r>
            <a:r>
              <a:rPr lang="tr-TR" sz="3900" spc="-20" dirty="0" err="1"/>
              <a:t>sitomimari</a:t>
            </a:r>
            <a:r>
              <a:rPr lang="tr-TR" sz="3900" spc="-20" dirty="0"/>
              <a:t> haritası</a:t>
            </a:r>
            <a:endParaRPr sz="3900" dirty="0"/>
          </a:p>
        </p:txBody>
      </p:sp>
      <p:sp>
        <p:nvSpPr>
          <p:cNvPr id="6" name="object 6"/>
          <p:cNvSpPr txBox="1"/>
          <p:nvPr/>
        </p:nvSpPr>
        <p:spPr>
          <a:xfrm>
            <a:off x="58623" y="1282445"/>
            <a:ext cx="4844415" cy="5046894"/>
          </a:xfrm>
          <a:prstGeom prst="rect">
            <a:avLst/>
          </a:prstGeom>
        </p:spPr>
        <p:txBody>
          <a:bodyPr vert="horz" wrap="square" lIns="0" tIns="57785" rIns="0" bIns="0" rtlCol="0">
            <a:spAutoFit/>
          </a:bodyPr>
          <a:lstStyle/>
          <a:p>
            <a:pPr marL="12700" marR="203200">
              <a:lnSpc>
                <a:spcPts val="2810"/>
              </a:lnSpc>
              <a:spcBef>
                <a:spcPts val="455"/>
              </a:spcBef>
            </a:pPr>
            <a:r>
              <a:rPr lang="tr-TR" sz="2600">
                <a:solidFill>
                  <a:srgbClr val="FFFFFF"/>
                </a:solidFill>
                <a:latin typeface="Cambria"/>
                <a:cs typeface="Cambria"/>
              </a:rPr>
              <a:t>Farklı alanlar, katmanlarının kalınlığı ve içlerindeki hücre türleri ile tanımlanır.
En önemli spesifik alanlardan bazıları aşağıdaki gibidir.
Motor korteks: motor şeridi, alan 4;  premotor alanı, alan 6; Ön göz alanları, alan 8.
Somatosensoriyel korteks: 3, 1, 2. alanlar. Görsel korteks: 17, 18. alanlar,
19.
İşitsel korteks: alan 41 ve 42.</a:t>
            </a:r>
            <a:endParaRPr sz="2600" dirty="0">
              <a:latin typeface="Cambria"/>
              <a:cs typeface="Cambria"/>
            </a:endParaRPr>
          </a:p>
        </p:txBody>
      </p:sp>
      <p:sp>
        <p:nvSpPr>
          <p:cNvPr id="7" name="object 7"/>
          <p:cNvSpPr txBox="1"/>
          <p:nvPr/>
        </p:nvSpPr>
        <p:spPr>
          <a:xfrm>
            <a:off x="11082019" y="6431686"/>
            <a:ext cx="193040" cy="208279"/>
          </a:xfrm>
          <a:prstGeom prst="rect">
            <a:avLst/>
          </a:prstGeom>
        </p:spPr>
        <p:txBody>
          <a:bodyPr vert="horz" wrap="square" lIns="0" tIns="12700" rIns="0" bIns="0" rtlCol="0">
            <a:spAutoFit/>
          </a:bodyPr>
          <a:lstStyle/>
          <a:p>
            <a:pPr marL="12700">
              <a:lnSpc>
                <a:spcPct val="100000"/>
              </a:lnSpc>
              <a:spcBef>
                <a:spcPts val="100"/>
              </a:spcBef>
            </a:pPr>
            <a:r>
              <a:rPr sz="1200" spc="-5" dirty="0">
                <a:solidFill>
                  <a:srgbClr val="FFFFFF"/>
                </a:solidFill>
                <a:latin typeface="Cambria"/>
                <a:cs typeface="Cambria"/>
              </a:rPr>
              <a:t>53</a:t>
            </a:r>
            <a:endParaRPr sz="1200">
              <a:latin typeface="Cambria"/>
              <a:cs typeface="Cambria"/>
            </a:endParaRPr>
          </a:p>
        </p:txBody>
      </p:sp>
      <p:sp>
        <p:nvSpPr>
          <p:cNvPr id="8" name="object 8"/>
          <p:cNvSpPr/>
          <p:nvPr/>
        </p:nvSpPr>
        <p:spPr>
          <a:xfrm>
            <a:off x="761" y="869441"/>
            <a:ext cx="12192000" cy="0"/>
          </a:xfrm>
          <a:custGeom>
            <a:avLst/>
            <a:gdLst/>
            <a:ahLst/>
            <a:cxnLst/>
            <a:rect l="l" t="t" r="r" b="b"/>
            <a:pathLst>
              <a:path w="12192000">
                <a:moveTo>
                  <a:pt x="0" y="0"/>
                </a:moveTo>
                <a:lnTo>
                  <a:pt x="12192000" y="0"/>
                </a:lnTo>
              </a:path>
            </a:pathLst>
          </a:custGeom>
          <a:ln w="25400">
            <a:solidFill>
              <a:srgbClr val="FFFFFF"/>
            </a:solidFill>
          </a:ln>
        </p:spPr>
        <p:txBody>
          <a:bodyPr wrap="square" lIns="0" tIns="0" rIns="0" bIns="0" rtlCol="0"/>
          <a:lstStyle/>
          <a:p>
            <a:endParaRPr/>
          </a:p>
        </p:txBody>
      </p:sp>
      <p:sp>
        <p:nvSpPr>
          <p:cNvPr id="9" name="object 9"/>
          <p:cNvSpPr/>
          <p:nvPr/>
        </p:nvSpPr>
        <p:spPr>
          <a:xfrm>
            <a:off x="8610600" y="1143000"/>
            <a:ext cx="300355" cy="220979"/>
          </a:xfrm>
          <a:custGeom>
            <a:avLst/>
            <a:gdLst/>
            <a:ahLst/>
            <a:cxnLst/>
            <a:rect l="l" t="t" r="r" b="b"/>
            <a:pathLst>
              <a:path w="300354" h="220980">
                <a:moveTo>
                  <a:pt x="263398" y="0"/>
                </a:moveTo>
                <a:lnTo>
                  <a:pt x="36829" y="0"/>
                </a:lnTo>
                <a:lnTo>
                  <a:pt x="22502" y="2897"/>
                </a:lnTo>
                <a:lnTo>
                  <a:pt x="10794" y="10795"/>
                </a:lnTo>
                <a:lnTo>
                  <a:pt x="2897" y="22502"/>
                </a:lnTo>
                <a:lnTo>
                  <a:pt x="0" y="36829"/>
                </a:lnTo>
                <a:lnTo>
                  <a:pt x="0" y="184150"/>
                </a:lnTo>
                <a:lnTo>
                  <a:pt x="2897" y="198477"/>
                </a:lnTo>
                <a:lnTo>
                  <a:pt x="10795" y="210185"/>
                </a:lnTo>
                <a:lnTo>
                  <a:pt x="22502" y="218082"/>
                </a:lnTo>
                <a:lnTo>
                  <a:pt x="36829" y="220979"/>
                </a:lnTo>
                <a:lnTo>
                  <a:pt x="263398" y="220979"/>
                </a:lnTo>
                <a:lnTo>
                  <a:pt x="277725" y="218082"/>
                </a:lnTo>
                <a:lnTo>
                  <a:pt x="289433" y="210185"/>
                </a:lnTo>
                <a:lnTo>
                  <a:pt x="297330" y="198477"/>
                </a:lnTo>
                <a:lnTo>
                  <a:pt x="300227" y="184150"/>
                </a:lnTo>
                <a:lnTo>
                  <a:pt x="300227" y="36829"/>
                </a:lnTo>
                <a:lnTo>
                  <a:pt x="297330" y="22502"/>
                </a:lnTo>
                <a:lnTo>
                  <a:pt x="289432" y="10794"/>
                </a:lnTo>
                <a:lnTo>
                  <a:pt x="277725" y="2897"/>
                </a:lnTo>
                <a:lnTo>
                  <a:pt x="263398" y="0"/>
                </a:lnTo>
                <a:close/>
              </a:path>
            </a:pathLst>
          </a:custGeom>
          <a:solidFill>
            <a:srgbClr val="FFFF00"/>
          </a:solidFill>
        </p:spPr>
        <p:txBody>
          <a:bodyPr wrap="square" lIns="0" tIns="0" rIns="0" bIns="0" rtlCol="0"/>
          <a:lstStyle/>
          <a:p>
            <a:endParaRPr/>
          </a:p>
        </p:txBody>
      </p:sp>
      <p:sp>
        <p:nvSpPr>
          <p:cNvPr id="10" name="object 10"/>
          <p:cNvSpPr txBox="1"/>
          <p:nvPr/>
        </p:nvSpPr>
        <p:spPr>
          <a:xfrm>
            <a:off x="8678926" y="1081532"/>
            <a:ext cx="166370" cy="330835"/>
          </a:xfrm>
          <a:prstGeom prst="rect">
            <a:avLst/>
          </a:prstGeom>
        </p:spPr>
        <p:txBody>
          <a:bodyPr vert="horz" wrap="square" lIns="0" tIns="13335" rIns="0" bIns="0" rtlCol="0">
            <a:spAutoFit/>
          </a:bodyPr>
          <a:lstStyle/>
          <a:p>
            <a:pPr marL="12700">
              <a:lnSpc>
                <a:spcPct val="100000"/>
              </a:lnSpc>
              <a:spcBef>
                <a:spcPts val="105"/>
              </a:spcBef>
            </a:pPr>
            <a:r>
              <a:rPr sz="2000" dirty="0">
                <a:latin typeface="Cambria"/>
                <a:cs typeface="Cambria"/>
              </a:rPr>
              <a:t>4</a:t>
            </a:r>
            <a:endParaRPr sz="2000">
              <a:latin typeface="Cambria"/>
              <a:cs typeface="Cambria"/>
            </a:endParaRPr>
          </a:p>
        </p:txBody>
      </p:sp>
      <p:sp>
        <p:nvSpPr>
          <p:cNvPr id="11" name="object 11"/>
          <p:cNvSpPr/>
          <p:nvPr/>
        </p:nvSpPr>
        <p:spPr>
          <a:xfrm>
            <a:off x="7271004" y="1303019"/>
            <a:ext cx="300355" cy="220979"/>
          </a:xfrm>
          <a:custGeom>
            <a:avLst/>
            <a:gdLst/>
            <a:ahLst/>
            <a:cxnLst/>
            <a:rect l="l" t="t" r="r" b="b"/>
            <a:pathLst>
              <a:path w="300354" h="220980">
                <a:moveTo>
                  <a:pt x="263398" y="0"/>
                </a:moveTo>
                <a:lnTo>
                  <a:pt x="36829" y="0"/>
                </a:lnTo>
                <a:lnTo>
                  <a:pt x="22502" y="2897"/>
                </a:lnTo>
                <a:lnTo>
                  <a:pt x="10795" y="10794"/>
                </a:lnTo>
                <a:lnTo>
                  <a:pt x="2897" y="22502"/>
                </a:lnTo>
                <a:lnTo>
                  <a:pt x="0" y="36829"/>
                </a:lnTo>
                <a:lnTo>
                  <a:pt x="0" y="184150"/>
                </a:lnTo>
                <a:lnTo>
                  <a:pt x="2897" y="198477"/>
                </a:lnTo>
                <a:lnTo>
                  <a:pt x="10795" y="210185"/>
                </a:lnTo>
                <a:lnTo>
                  <a:pt x="22502" y="218082"/>
                </a:lnTo>
                <a:lnTo>
                  <a:pt x="36829" y="220979"/>
                </a:lnTo>
                <a:lnTo>
                  <a:pt x="263398" y="220979"/>
                </a:lnTo>
                <a:lnTo>
                  <a:pt x="277725" y="218082"/>
                </a:lnTo>
                <a:lnTo>
                  <a:pt x="289433" y="210184"/>
                </a:lnTo>
                <a:lnTo>
                  <a:pt x="297330" y="198477"/>
                </a:lnTo>
                <a:lnTo>
                  <a:pt x="300227" y="184150"/>
                </a:lnTo>
                <a:lnTo>
                  <a:pt x="300227" y="36829"/>
                </a:lnTo>
                <a:lnTo>
                  <a:pt x="297330" y="22502"/>
                </a:lnTo>
                <a:lnTo>
                  <a:pt x="289432" y="10794"/>
                </a:lnTo>
                <a:lnTo>
                  <a:pt x="277725" y="2897"/>
                </a:lnTo>
                <a:lnTo>
                  <a:pt x="263398" y="0"/>
                </a:lnTo>
                <a:close/>
              </a:path>
            </a:pathLst>
          </a:custGeom>
          <a:solidFill>
            <a:srgbClr val="FFFF00"/>
          </a:solidFill>
        </p:spPr>
        <p:txBody>
          <a:bodyPr wrap="square" lIns="0" tIns="0" rIns="0" bIns="0" rtlCol="0"/>
          <a:lstStyle/>
          <a:p>
            <a:endParaRPr/>
          </a:p>
        </p:txBody>
      </p:sp>
      <p:sp>
        <p:nvSpPr>
          <p:cNvPr id="12" name="object 12"/>
          <p:cNvSpPr txBox="1"/>
          <p:nvPr/>
        </p:nvSpPr>
        <p:spPr>
          <a:xfrm>
            <a:off x="7338821" y="1241551"/>
            <a:ext cx="166370" cy="330835"/>
          </a:xfrm>
          <a:prstGeom prst="rect">
            <a:avLst/>
          </a:prstGeom>
        </p:spPr>
        <p:txBody>
          <a:bodyPr vert="horz" wrap="square" lIns="0" tIns="13335" rIns="0" bIns="0" rtlCol="0">
            <a:spAutoFit/>
          </a:bodyPr>
          <a:lstStyle/>
          <a:p>
            <a:pPr marL="12700">
              <a:lnSpc>
                <a:spcPct val="100000"/>
              </a:lnSpc>
              <a:spcBef>
                <a:spcPts val="105"/>
              </a:spcBef>
            </a:pPr>
            <a:r>
              <a:rPr sz="2000" dirty="0">
                <a:latin typeface="Cambria"/>
                <a:cs typeface="Cambria"/>
              </a:rPr>
              <a:t>6</a:t>
            </a:r>
            <a:endParaRPr sz="2000">
              <a:latin typeface="Cambria"/>
              <a:cs typeface="Cambria"/>
            </a:endParaRPr>
          </a:p>
        </p:txBody>
      </p:sp>
      <p:sp>
        <p:nvSpPr>
          <p:cNvPr id="13" name="object 13"/>
          <p:cNvSpPr/>
          <p:nvPr/>
        </p:nvSpPr>
        <p:spPr>
          <a:xfrm>
            <a:off x="6135623" y="1719072"/>
            <a:ext cx="300355" cy="220979"/>
          </a:xfrm>
          <a:custGeom>
            <a:avLst/>
            <a:gdLst/>
            <a:ahLst/>
            <a:cxnLst/>
            <a:rect l="l" t="t" r="r" b="b"/>
            <a:pathLst>
              <a:path w="300354" h="220980">
                <a:moveTo>
                  <a:pt x="263398" y="0"/>
                </a:moveTo>
                <a:lnTo>
                  <a:pt x="36829" y="0"/>
                </a:lnTo>
                <a:lnTo>
                  <a:pt x="22502" y="2897"/>
                </a:lnTo>
                <a:lnTo>
                  <a:pt x="10794" y="10795"/>
                </a:lnTo>
                <a:lnTo>
                  <a:pt x="2897" y="22502"/>
                </a:lnTo>
                <a:lnTo>
                  <a:pt x="0" y="36829"/>
                </a:lnTo>
                <a:lnTo>
                  <a:pt x="0" y="184150"/>
                </a:lnTo>
                <a:lnTo>
                  <a:pt x="2897" y="198477"/>
                </a:lnTo>
                <a:lnTo>
                  <a:pt x="10795" y="210185"/>
                </a:lnTo>
                <a:lnTo>
                  <a:pt x="22502" y="218082"/>
                </a:lnTo>
                <a:lnTo>
                  <a:pt x="36829" y="220979"/>
                </a:lnTo>
                <a:lnTo>
                  <a:pt x="263398" y="220979"/>
                </a:lnTo>
                <a:lnTo>
                  <a:pt x="277725" y="218082"/>
                </a:lnTo>
                <a:lnTo>
                  <a:pt x="289433" y="210184"/>
                </a:lnTo>
                <a:lnTo>
                  <a:pt x="297330" y="198477"/>
                </a:lnTo>
                <a:lnTo>
                  <a:pt x="300227" y="184150"/>
                </a:lnTo>
                <a:lnTo>
                  <a:pt x="300227" y="36829"/>
                </a:lnTo>
                <a:lnTo>
                  <a:pt x="297330" y="22502"/>
                </a:lnTo>
                <a:lnTo>
                  <a:pt x="289432" y="10794"/>
                </a:lnTo>
                <a:lnTo>
                  <a:pt x="277725" y="2897"/>
                </a:lnTo>
                <a:lnTo>
                  <a:pt x="263398" y="0"/>
                </a:lnTo>
                <a:close/>
              </a:path>
            </a:pathLst>
          </a:custGeom>
          <a:solidFill>
            <a:srgbClr val="FFFF00"/>
          </a:solidFill>
        </p:spPr>
        <p:txBody>
          <a:bodyPr wrap="square" lIns="0" tIns="0" rIns="0" bIns="0" rtlCol="0"/>
          <a:lstStyle/>
          <a:p>
            <a:endParaRPr/>
          </a:p>
        </p:txBody>
      </p:sp>
      <p:sp>
        <p:nvSpPr>
          <p:cNvPr id="14" name="object 14"/>
          <p:cNvSpPr txBox="1"/>
          <p:nvPr/>
        </p:nvSpPr>
        <p:spPr>
          <a:xfrm>
            <a:off x="6203060" y="1657604"/>
            <a:ext cx="166370" cy="330835"/>
          </a:xfrm>
          <a:prstGeom prst="rect">
            <a:avLst/>
          </a:prstGeom>
        </p:spPr>
        <p:txBody>
          <a:bodyPr vert="horz" wrap="square" lIns="0" tIns="13335" rIns="0" bIns="0" rtlCol="0">
            <a:spAutoFit/>
          </a:bodyPr>
          <a:lstStyle/>
          <a:p>
            <a:pPr marL="12700">
              <a:lnSpc>
                <a:spcPct val="100000"/>
              </a:lnSpc>
              <a:spcBef>
                <a:spcPts val="105"/>
              </a:spcBef>
            </a:pPr>
            <a:r>
              <a:rPr sz="2000" dirty="0">
                <a:latin typeface="Cambria"/>
                <a:cs typeface="Cambria"/>
              </a:rPr>
              <a:t>8</a:t>
            </a:r>
            <a:endParaRPr sz="2000">
              <a:latin typeface="Cambria"/>
              <a:cs typeface="Cambria"/>
            </a:endParaRPr>
          </a:p>
        </p:txBody>
      </p:sp>
      <p:sp>
        <p:nvSpPr>
          <p:cNvPr id="15" name="object 15"/>
          <p:cNvSpPr/>
          <p:nvPr/>
        </p:nvSpPr>
        <p:spPr>
          <a:xfrm>
            <a:off x="9203435" y="1298447"/>
            <a:ext cx="300355" cy="220979"/>
          </a:xfrm>
          <a:custGeom>
            <a:avLst/>
            <a:gdLst/>
            <a:ahLst/>
            <a:cxnLst/>
            <a:rect l="l" t="t" r="r" b="b"/>
            <a:pathLst>
              <a:path w="300354" h="220980">
                <a:moveTo>
                  <a:pt x="263398" y="0"/>
                </a:moveTo>
                <a:lnTo>
                  <a:pt x="36830" y="0"/>
                </a:lnTo>
                <a:lnTo>
                  <a:pt x="22502" y="2897"/>
                </a:lnTo>
                <a:lnTo>
                  <a:pt x="10795" y="10795"/>
                </a:lnTo>
                <a:lnTo>
                  <a:pt x="2897" y="22502"/>
                </a:lnTo>
                <a:lnTo>
                  <a:pt x="0" y="36829"/>
                </a:lnTo>
                <a:lnTo>
                  <a:pt x="0" y="184150"/>
                </a:lnTo>
                <a:lnTo>
                  <a:pt x="2897" y="198477"/>
                </a:lnTo>
                <a:lnTo>
                  <a:pt x="10795" y="210185"/>
                </a:lnTo>
                <a:lnTo>
                  <a:pt x="22502" y="218082"/>
                </a:lnTo>
                <a:lnTo>
                  <a:pt x="36830" y="220979"/>
                </a:lnTo>
                <a:lnTo>
                  <a:pt x="263398" y="220979"/>
                </a:lnTo>
                <a:lnTo>
                  <a:pt x="277725" y="218082"/>
                </a:lnTo>
                <a:lnTo>
                  <a:pt x="289433" y="210184"/>
                </a:lnTo>
                <a:lnTo>
                  <a:pt x="297330" y="198477"/>
                </a:lnTo>
                <a:lnTo>
                  <a:pt x="300228" y="184150"/>
                </a:lnTo>
                <a:lnTo>
                  <a:pt x="300228" y="36829"/>
                </a:lnTo>
                <a:lnTo>
                  <a:pt x="297330" y="22502"/>
                </a:lnTo>
                <a:lnTo>
                  <a:pt x="289433" y="10794"/>
                </a:lnTo>
                <a:lnTo>
                  <a:pt x="277725" y="2897"/>
                </a:lnTo>
                <a:lnTo>
                  <a:pt x="263398" y="0"/>
                </a:lnTo>
                <a:close/>
              </a:path>
            </a:pathLst>
          </a:custGeom>
          <a:solidFill>
            <a:srgbClr val="6699FF"/>
          </a:solidFill>
        </p:spPr>
        <p:txBody>
          <a:bodyPr wrap="square" lIns="0" tIns="0" rIns="0" bIns="0" rtlCol="0"/>
          <a:lstStyle/>
          <a:p>
            <a:endParaRPr/>
          </a:p>
        </p:txBody>
      </p:sp>
      <p:sp>
        <p:nvSpPr>
          <p:cNvPr id="16" name="object 16"/>
          <p:cNvSpPr txBox="1"/>
          <p:nvPr/>
        </p:nvSpPr>
        <p:spPr>
          <a:xfrm>
            <a:off x="9271761" y="1236345"/>
            <a:ext cx="166370" cy="330835"/>
          </a:xfrm>
          <a:prstGeom prst="rect">
            <a:avLst/>
          </a:prstGeom>
        </p:spPr>
        <p:txBody>
          <a:bodyPr vert="horz" wrap="square" lIns="0" tIns="13335" rIns="0" bIns="0" rtlCol="0">
            <a:spAutoFit/>
          </a:bodyPr>
          <a:lstStyle/>
          <a:p>
            <a:pPr marL="12700">
              <a:lnSpc>
                <a:spcPct val="100000"/>
              </a:lnSpc>
              <a:spcBef>
                <a:spcPts val="105"/>
              </a:spcBef>
            </a:pPr>
            <a:r>
              <a:rPr sz="2000" dirty="0">
                <a:latin typeface="Cambria"/>
                <a:cs typeface="Cambria"/>
              </a:rPr>
              <a:t>3</a:t>
            </a:r>
            <a:endParaRPr sz="2000">
              <a:latin typeface="Cambria"/>
              <a:cs typeface="Cambria"/>
            </a:endParaRPr>
          </a:p>
        </p:txBody>
      </p:sp>
      <p:sp>
        <p:nvSpPr>
          <p:cNvPr id="17" name="object 17"/>
          <p:cNvSpPr/>
          <p:nvPr/>
        </p:nvSpPr>
        <p:spPr>
          <a:xfrm>
            <a:off x="9521952" y="1347215"/>
            <a:ext cx="565785" cy="314325"/>
          </a:xfrm>
          <a:custGeom>
            <a:avLst/>
            <a:gdLst/>
            <a:ahLst/>
            <a:cxnLst/>
            <a:rect l="l" t="t" r="r" b="b"/>
            <a:pathLst>
              <a:path w="565784" h="314325">
                <a:moveTo>
                  <a:pt x="565404" y="129794"/>
                </a:moveTo>
                <a:lnTo>
                  <a:pt x="562495" y="115468"/>
                </a:lnTo>
                <a:lnTo>
                  <a:pt x="554609" y="103759"/>
                </a:lnTo>
                <a:lnTo>
                  <a:pt x="542899" y="95872"/>
                </a:lnTo>
                <a:lnTo>
                  <a:pt x="528574" y="92964"/>
                </a:lnTo>
                <a:lnTo>
                  <a:pt x="302006" y="92964"/>
                </a:lnTo>
                <a:lnTo>
                  <a:pt x="301752" y="93027"/>
                </a:lnTo>
                <a:lnTo>
                  <a:pt x="301752" y="36830"/>
                </a:lnTo>
                <a:lnTo>
                  <a:pt x="298843" y="22504"/>
                </a:lnTo>
                <a:lnTo>
                  <a:pt x="290957" y="10795"/>
                </a:lnTo>
                <a:lnTo>
                  <a:pt x="279247" y="2908"/>
                </a:lnTo>
                <a:lnTo>
                  <a:pt x="264922" y="0"/>
                </a:lnTo>
                <a:lnTo>
                  <a:pt x="36830" y="0"/>
                </a:lnTo>
                <a:lnTo>
                  <a:pt x="22491" y="2908"/>
                </a:lnTo>
                <a:lnTo>
                  <a:pt x="10782" y="10795"/>
                </a:lnTo>
                <a:lnTo>
                  <a:pt x="2895" y="22504"/>
                </a:lnTo>
                <a:lnTo>
                  <a:pt x="0" y="36830"/>
                </a:lnTo>
                <a:lnTo>
                  <a:pt x="0" y="184150"/>
                </a:lnTo>
                <a:lnTo>
                  <a:pt x="2895" y="198488"/>
                </a:lnTo>
                <a:lnTo>
                  <a:pt x="10795" y="210197"/>
                </a:lnTo>
                <a:lnTo>
                  <a:pt x="22491" y="218084"/>
                </a:lnTo>
                <a:lnTo>
                  <a:pt x="36830" y="220980"/>
                </a:lnTo>
                <a:lnTo>
                  <a:pt x="264922" y="220980"/>
                </a:lnTo>
                <a:lnTo>
                  <a:pt x="265176" y="220929"/>
                </a:lnTo>
                <a:lnTo>
                  <a:pt x="265176" y="277114"/>
                </a:lnTo>
                <a:lnTo>
                  <a:pt x="268071" y="291452"/>
                </a:lnTo>
                <a:lnTo>
                  <a:pt x="275971" y="303161"/>
                </a:lnTo>
                <a:lnTo>
                  <a:pt x="287667" y="311048"/>
                </a:lnTo>
                <a:lnTo>
                  <a:pt x="302006" y="313944"/>
                </a:lnTo>
                <a:lnTo>
                  <a:pt x="528574" y="313944"/>
                </a:lnTo>
                <a:lnTo>
                  <a:pt x="542899" y="311048"/>
                </a:lnTo>
                <a:lnTo>
                  <a:pt x="554609" y="303149"/>
                </a:lnTo>
                <a:lnTo>
                  <a:pt x="562495" y="291452"/>
                </a:lnTo>
                <a:lnTo>
                  <a:pt x="565404" y="277114"/>
                </a:lnTo>
                <a:lnTo>
                  <a:pt x="565404" y="129794"/>
                </a:lnTo>
                <a:close/>
              </a:path>
            </a:pathLst>
          </a:custGeom>
          <a:solidFill>
            <a:srgbClr val="6699FF"/>
          </a:solidFill>
        </p:spPr>
        <p:txBody>
          <a:bodyPr wrap="square" lIns="0" tIns="0" rIns="0" bIns="0" rtlCol="0"/>
          <a:lstStyle/>
          <a:p>
            <a:endParaRPr/>
          </a:p>
        </p:txBody>
      </p:sp>
      <p:sp>
        <p:nvSpPr>
          <p:cNvPr id="18" name="object 18"/>
          <p:cNvSpPr txBox="1"/>
          <p:nvPr/>
        </p:nvSpPr>
        <p:spPr>
          <a:xfrm>
            <a:off x="9565513" y="1285494"/>
            <a:ext cx="481330" cy="330835"/>
          </a:xfrm>
          <a:prstGeom prst="rect">
            <a:avLst/>
          </a:prstGeom>
        </p:spPr>
        <p:txBody>
          <a:bodyPr vert="horz" wrap="square" lIns="0" tIns="13335" rIns="0" bIns="0" rtlCol="0">
            <a:spAutoFit/>
          </a:bodyPr>
          <a:lstStyle/>
          <a:p>
            <a:pPr marL="38100">
              <a:lnSpc>
                <a:spcPct val="100000"/>
              </a:lnSpc>
              <a:spcBef>
                <a:spcPts val="105"/>
              </a:spcBef>
            </a:pPr>
            <a:r>
              <a:rPr sz="2000" dirty="0">
                <a:latin typeface="Cambria"/>
                <a:cs typeface="Cambria"/>
              </a:rPr>
              <a:t>1</a:t>
            </a:r>
            <a:r>
              <a:rPr sz="2000" spc="450" dirty="0">
                <a:latin typeface="Cambria"/>
                <a:cs typeface="Cambria"/>
              </a:rPr>
              <a:t> </a:t>
            </a:r>
            <a:r>
              <a:rPr sz="3000" baseline="-20833" dirty="0">
                <a:latin typeface="Cambria"/>
                <a:cs typeface="Cambria"/>
              </a:rPr>
              <a:t>2</a:t>
            </a:r>
            <a:endParaRPr sz="3000" baseline="-20833">
              <a:latin typeface="Cambria"/>
              <a:cs typeface="Cambria"/>
            </a:endParaRPr>
          </a:p>
        </p:txBody>
      </p:sp>
      <p:sp>
        <p:nvSpPr>
          <p:cNvPr id="19" name="object 19"/>
          <p:cNvSpPr/>
          <p:nvPr/>
        </p:nvSpPr>
        <p:spPr>
          <a:xfrm>
            <a:off x="8305800" y="4343400"/>
            <a:ext cx="762000" cy="457200"/>
          </a:xfrm>
          <a:custGeom>
            <a:avLst/>
            <a:gdLst/>
            <a:ahLst/>
            <a:cxnLst/>
            <a:rect l="l" t="t" r="r" b="b"/>
            <a:pathLst>
              <a:path w="762000" h="457200">
                <a:moveTo>
                  <a:pt x="762000" y="223520"/>
                </a:moveTo>
                <a:lnTo>
                  <a:pt x="758317" y="205346"/>
                </a:lnTo>
                <a:lnTo>
                  <a:pt x="748296" y="190487"/>
                </a:lnTo>
                <a:lnTo>
                  <a:pt x="733437" y="180467"/>
                </a:lnTo>
                <a:lnTo>
                  <a:pt x="715264" y="176784"/>
                </a:lnTo>
                <a:lnTo>
                  <a:pt x="427736" y="176784"/>
                </a:lnTo>
                <a:lnTo>
                  <a:pt x="409549" y="180467"/>
                </a:lnTo>
                <a:lnTo>
                  <a:pt x="394690" y="190487"/>
                </a:lnTo>
                <a:lnTo>
                  <a:pt x="384670" y="205346"/>
                </a:lnTo>
                <a:lnTo>
                  <a:pt x="382524" y="215976"/>
                </a:lnTo>
                <a:lnTo>
                  <a:pt x="382524" y="46228"/>
                </a:lnTo>
                <a:lnTo>
                  <a:pt x="378879" y="28244"/>
                </a:lnTo>
                <a:lnTo>
                  <a:pt x="368973" y="13550"/>
                </a:lnTo>
                <a:lnTo>
                  <a:pt x="354279" y="3644"/>
                </a:lnTo>
                <a:lnTo>
                  <a:pt x="336296" y="0"/>
                </a:lnTo>
                <a:lnTo>
                  <a:pt x="46228" y="0"/>
                </a:lnTo>
                <a:lnTo>
                  <a:pt x="28232" y="3644"/>
                </a:lnTo>
                <a:lnTo>
                  <a:pt x="13538" y="13550"/>
                </a:lnTo>
                <a:lnTo>
                  <a:pt x="3632" y="28244"/>
                </a:lnTo>
                <a:lnTo>
                  <a:pt x="0" y="46228"/>
                </a:lnTo>
                <a:lnTo>
                  <a:pt x="0" y="231140"/>
                </a:lnTo>
                <a:lnTo>
                  <a:pt x="3632" y="249135"/>
                </a:lnTo>
                <a:lnTo>
                  <a:pt x="13538" y="263829"/>
                </a:lnTo>
                <a:lnTo>
                  <a:pt x="28232" y="273735"/>
                </a:lnTo>
                <a:lnTo>
                  <a:pt x="46228" y="277368"/>
                </a:lnTo>
                <a:lnTo>
                  <a:pt x="336296" y="277368"/>
                </a:lnTo>
                <a:lnTo>
                  <a:pt x="354279" y="273735"/>
                </a:lnTo>
                <a:lnTo>
                  <a:pt x="368973" y="263829"/>
                </a:lnTo>
                <a:lnTo>
                  <a:pt x="378879" y="249135"/>
                </a:lnTo>
                <a:lnTo>
                  <a:pt x="381000" y="238671"/>
                </a:lnTo>
                <a:lnTo>
                  <a:pt x="381000" y="410464"/>
                </a:lnTo>
                <a:lnTo>
                  <a:pt x="384670" y="428650"/>
                </a:lnTo>
                <a:lnTo>
                  <a:pt x="394690" y="443509"/>
                </a:lnTo>
                <a:lnTo>
                  <a:pt x="409549" y="453529"/>
                </a:lnTo>
                <a:lnTo>
                  <a:pt x="427736" y="457200"/>
                </a:lnTo>
                <a:lnTo>
                  <a:pt x="715264" y="457200"/>
                </a:lnTo>
                <a:lnTo>
                  <a:pt x="733437" y="453529"/>
                </a:lnTo>
                <a:lnTo>
                  <a:pt x="748296" y="443509"/>
                </a:lnTo>
                <a:lnTo>
                  <a:pt x="758317" y="428650"/>
                </a:lnTo>
                <a:lnTo>
                  <a:pt x="762000" y="410464"/>
                </a:lnTo>
                <a:lnTo>
                  <a:pt x="762000" y="223520"/>
                </a:lnTo>
                <a:close/>
              </a:path>
            </a:pathLst>
          </a:custGeom>
          <a:solidFill>
            <a:srgbClr val="FF4F4F"/>
          </a:solidFill>
        </p:spPr>
        <p:txBody>
          <a:bodyPr wrap="square" lIns="0" tIns="0" rIns="0" bIns="0" rtlCol="0"/>
          <a:lstStyle/>
          <a:p>
            <a:endParaRPr/>
          </a:p>
        </p:txBody>
      </p:sp>
      <p:sp>
        <p:nvSpPr>
          <p:cNvPr id="20" name="object 20"/>
          <p:cNvSpPr txBox="1"/>
          <p:nvPr/>
        </p:nvSpPr>
        <p:spPr>
          <a:xfrm>
            <a:off x="8319261" y="4310252"/>
            <a:ext cx="736600" cy="330835"/>
          </a:xfrm>
          <a:prstGeom prst="rect">
            <a:avLst/>
          </a:prstGeom>
        </p:spPr>
        <p:txBody>
          <a:bodyPr vert="horz" wrap="square" lIns="0" tIns="12700" rIns="0" bIns="0" rtlCol="0">
            <a:spAutoFit/>
          </a:bodyPr>
          <a:lstStyle/>
          <a:p>
            <a:pPr marL="38100">
              <a:lnSpc>
                <a:spcPct val="100000"/>
              </a:lnSpc>
              <a:spcBef>
                <a:spcPts val="100"/>
              </a:spcBef>
            </a:pPr>
            <a:r>
              <a:rPr sz="2000" spc="-5" dirty="0">
                <a:latin typeface="Cambria"/>
                <a:cs typeface="Cambria"/>
              </a:rPr>
              <a:t>41</a:t>
            </a:r>
            <a:r>
              <a:rPr sz="2000" spc="270" dirty="0">
                <a:latin typeface="Cambria"/>
                <a:cs typeface="Cambria"/>
              </a:rPr>
              <a:t> </a:t>
            </a:r>
            <a:r>
              <a:rPr sz="3000" spc="-15" baseline="-38888" dirty="0">
                <a:latin typeface="Cambria"/>
                <a:cs typeface="Cambria"/>
              </a:rPr>
              <a:t>42</a:t>
            </a:r>
            <a:endParaRPr sz="3000" baseline="-38888">
              <a:latin typeface="Cambria"/>
              <a:cs typeface="Cambria"/>
            </a:endParaRPr>
          </a:p>
        </p:txBody>
      </p:sp>
      <p:sp>
        <p:nvSpPr>
          <p:cNvPr id="21" name="object 21"/>
          <p:cNvSpPr/>
          <p:nvPr/>
        </p:nvSpPr>
        <p:spPr>
          <a:xfrm>
            <a:off x="11353800" y="2971800"/>
            <a:ext cx="381000" cy="228600"/>
          </a:xfrm>
          <a:custGeom>
            <a:avLst/>
            <a:gdLst/>
            <a:ahLst/>
            <a:cxnLst/>
            <a:rect l="l" t="t" r="r" b="b"/>
            <a:pathLst>
              <a:path w="381000" h="228600">
                <a:moveTo>
                  <a:pt x="342900" y="0"/>
                </a:moveTo>
                <a:lnTo>
                  <a:pt x="38100" y="0"/>
                </a:lnTo>
                <a:lnTo>
                  <a:pt x="23252" y="2988"/>
                </a:lnTo>
                <a:lnTo>
                  <a:pt x="11144" y="11144"/>
                </a:lnTo>
                <a:lnTo>
                  <a:pt x="2988" y="23252"/>
                </a:lnTo>
                <a:lnTo>
                  <a:pt x="0" y="38100"/>
                </a:lnTo>
                <a:lnTo>
                  <a:pt x="0" y="190500"/>
                </a:lnTo>
                <a:lnTo>
                  <a:pt x="2988" y="205347"/>
                </a:lnTo>
                <a:lnTo>
                  <a:pt x="11144" y="217455"/>
                </a:lnTo>
                <a:lnTo>
                  <a:pt x="23252" y="225611"/>
                </a:lnTo>
                <a:lnTo>
                  <a:pt x="38100" y="228600"/>
                </a:lnTo>
                <a:lnTo>
                  <a:pt x="342900" y="228600"/>
                </a:lnTo>
                <a:lnTo>
                  <a:pt x="357747" y="225611"/>
                </a:lnTo>
                <a:lnTo>
                  <a:pt x="369855" y="217455"/>
                </a:lnTo>
                <a:lnTo>
                  <a:pt x="378011" y="205347"/>
                </a:lnTo>
                <a:lnTo>
                  <a:pt x="381000" y="190500"/>
                </a:lnTo>
                <a:lnTo>
                  <a:pt x="381000" y="38100"/>
                </a:lnTo>
                <a:lnTo>
                  <a:pt x="378011" y="23252"/>
                </a:lnTo>
                <a:lnTo>
                  <a:pt x="369855" y="11144"/>
                </a:lnTo>
                <a:lnTo>
                  <a:pt x="357747" y="2988"/>
                </a:lnTo>
                <a:lnTo>
                  <a:pt x="342900" y="0"/>
                </a:lnTo>
                <a:close/>
              </a:path>
            </a:pathLst>
          </a:custGeom>
          <a:solidFill>
            <a:srgbClr val="6699FF"/>
          </a:solidFill>
        </p:spPr>
        <p:txBody>
          <a:bodyPr wrap="square" lIns="0" tIns="0" rIns="0" bIns="0" rtlCol="0"/>
          <a:lstStyle/>
          <a:p>
            <a:endParaRPr/>
          </a:p>
        </p:txBody>
      </p:sp>
      <p:sp>
        <p:nvSpPr>
          <p:cNvPr id="22" name="object 22"/>
          <p:cNvSpPr txBox="1"/>
          <p:nvPr/>
        </p:nvSpPr>
        <p:spPr>
          <a:xfrm>
            <a:off x="11392661" y="2914014"/>
            <a:ext cx="306070" cy="330835"/>
          </a:xfrm>
          <a:prstGeom prst="rect">
            <a:avLst/>
          </a:prstGeom>
        </p:spPr>
        <p:txBody>
          <a:bodyPr vert="horz" wrap="square" lIns="0" tIns="13335" rIns="0" bIns="0" rtlCol="0">
            <a:spAutoFit/>
          </a:bodyPr>
          <a:lstStyle/>
          <a:p>
            <a:pPr marL="12700">
              <a:lnSpc>
                <a:spcPct val="100000"/>
              </a:lnSpc>
              <a:spcBef>
                <a:spcPts val="105"/>
              </a:spcBef>
            </a:pPr>
            <a:r>
              <a:rPr sz="2000" spc="-10" dirty="0">
                <a:latin typeface="Cambria"/>
                <a:cs typeface="Cambria"/>
              </a:rPr>
              <a:t>19</a:t>
            </a:r>
            <a:endParaRPr sz="2000">
              <a:latin typeface="Cambria"/>
              <a:cs typeface="Cambria"/>
            </a:endParaRPr>
          </a:p>
        </p:txBody>
      </p:sp>
      <p:sp>
        <p:nvSpPr>
          <p:cNvPr id="23" name="object 23"/>
          <p:cNvSpPr/>
          <p:nvPr/>
        </p:nvSpPr>
        <p:spPr>
          <a:xfrm>
            <a:off x="11721083" y="3749040"/>
            <a:ext cx="381000" cy="228600"/>
          </a:xfrm>
          <a:custGeom>
            <a:avLst/>
            <a:gdLst/>
            <a:ahLst/>
            <a:cxnLst/>
            <a:rect l="l" t="t" r="r" b="b"/>
            <a:pathLst>
              <a:path w="381000" h="228600">
                <a:moveTo>
                  <a:pt x="342900" y="0"/>
                </a:moveTo>
                <a:lnTo>
                  <a:pt x="38100" y="0"/>
                </a:lnTo>
                <a:lnTo>
                  <a:pt x="23252" y="2988"/>
                </a:lnTo>
                <a:lnTo>
                  <a:pt x="11144" y="11144"/>
                </a:lnTo>
                <a:lnTo>
                  <a:pt x="2988" y="23252"/>
                </a:lnTo>
                <a:lnTo>
                  <a:pt x="0" y="38100"/>
                </a:lnTo>
                <a:lnTo>
                  <a:pt x="0" y="190500"/>
                </a:lnTo>
                <a:lnTo>
                  <a:pt x="2988" y="205347"/>
                </a:lnTo>
                <a:lnTo>
                  <a:pt x="11144" y="217455"/>
                </a:lnTo>
                <a:lnTo>
                  <a:pt x="23252" y="225611"/>
                </a:lnTo>
                <a:lnTo>
                  <a:pt x="38100" y="228600"/>
                </a:lnTo>
                <a:lnTo>
                  <a:pt x="342900" y="228600"/>
                </a:lnTo>
                <a:lnTo>
                  <a:pt x="357747" y="225611"/>
                </a:lnTo>
                <a:lnTo>
                  <a:pt x="369855" y="217455"/>
                </a:lnTo>
                <a:lnTo>
                  <a:pt x="378011" y="205347"/>
                </a:lnTo>
                <a:lnTo>
                  <a:pt x="381000" y="190500"/>
                </a:lnTo>
                <a:lnTo>
                  <a:pt x="381000" y="38100"/>
                </a:lnTo>
                <a:lnTo>
                  <a:pt x="378011" y="23252"/>
                </a:lnTo>
                <a:lnTo>
                  <a:pt x="369855" y="11144"/>
                </a:lnTo>
                <a:lnTo>
                  <a:pt x="357747" y="2988"/>
                </a:lnTo>
                <a:lnTo>
                  <a:pt x="342900" y="0"/>
                </a:lnTo>
                <a:close/>
              </a:path>
            </a:pathLst>
          </a:custGeom>
          <a:solidFill>
            <a:srgbClr val="6699FF"/>
          </a:solidFill>
        </p:spPr>
        <p:txBody>
          <a:bodyPr wrap="square" lIns="0" tIns="0" rIns="0" bIns="0" rtlCol="0"/>
          <a:lstStyle/>
          <a:p>
            <a:endParaRPr/>
          </a:p>
        </p:txBody>
      </p:sp>
      <p:sp>
        <p:nvSpPr>
          <p:cNvPr id="24" name="object 24"/>
          <p:cNvSpPr txBox="1"/>
          <p:nvPr/>
        </p:nvSpPr>
        <p:spPr>
          <a:xfrm>
            <a:off x="11759565" y="3690873"/>
            <a:ext cx="306070" cy="330835"/>
          </a:xfrm>
          <a:prstGeom prst="rect">
            <a:avLst/>
          </a:prstGeom>
        </p:spPr>
        <p:txBody>
          <a:bodyPr vert="horz" wrap="square" lIns="0" tIns="12700" rIns="0" bIns="0" rtlCol="0">
            <a:spAutoFit/>
          </a:bodyPr>
          <a:lstStyle/>
          <a:p>
            <a:pPr marL="12700">
              <a:lnSpc>
                <a:spcPct val="100000"/>
              </a:lnSpc>
              <a:spcBef>
                <a:spcPts val="100"/>
              </a:spcBef>
            </a:pPr>
            <a:r>
              <a:rPr sz="2000" spc="-10" dirty="0">
                <a:latin typeface="Cambria"/>
                <a:cs typeface="Cambria"/>
              </a:rPr>
              <a:t>18</a:t>
            </a:r>
            <a:endParaRPr sz="2000">
              <a:latin typeface="Cambria"/>
              <a:cs typeface="Cambria"/>
            </a:endParaRPr>
          </a:p>
        </p:txBody>
      </p:sp>
      <p:sp>
        <p:nvSpPr>
          <p:cNvPr id="25" name="object 25"/>
          <p:cNvSpPr/>
          <p:nvPr/>
        </p:nvSpPr>
        <p:spPr>
          <a:xfrm>
            <a:off x="11797283" y="5257800"/>
            <a:ext cx="381000" cy="228600"/>
          </a:xfrm>
          <a:custGeom>
            <a:avLst/>
            <a:gdLst/>
            <a:ahLst/>
            <a:cxnLst/>
            <a:rect l="l" t="t" r="r" b="b"/>
            <a:pathLst>
              <a:path w="381000" h="228600">
                <a:moveTo>
                  <a:pt x="342900" y="0"/>
                </a:moveTo>
                <a:lnTo>
                  <a:pt x="38100" y="0"/>
                </a:lnTo>
                <a:lnTo>
                  <a:pt x="23252" y="2988"/>
                </a:lnTo>
                <a:lnTo>
                  <a:pt x="11144" y="11144"/>
                </a:lnTo>
                <a:lnTo>
                  <a:pt x="2988" y="23252"/>
                </a:lnTo>
                <a:lnTo>
                  <a:pt x="0" y="38100"/>
                </a:lnTo>
                <a:lnTo>
                  <a:pt x="0" y="190500"/>
                </a:lnTo>
                <a:lnTo>
                  <a:pt x="2988" y="205347"/>
                </a:lnTo>
                <a:lnTo>
                  <a:pt x="11144" y="217455"/>
                </a:lnTo>
                <a:lnTo>
                  <a:pt x="23252" y="225611"/>
                </a:lnTo>
                <a:lnTo>
                  <a:pt x="38100" y="228600"/>
                </a:lnTo>
                <a:lnTo>
                  <a:pt x="342900" y="228600"/>
                </a:lnTo>
                <a:lnTo>
                  <a:pt x="357747" y="225611"/>
                </a:lnTo>
                <a:lnTo>
                  <a:pt x="369855" y="217455"/>
                </a:lnTo>
                <a:lnTo>
                  <a:pt x="378011" y="205347"/>
                </a:lnTo>
                <a:lnTo>
                  <a:pt x="381000" y="190500"/>
                </a:lnTo>
                <a:lnTo>
                  <a:pt x="381000" y="38100"/>
                </a:lnTo>
                <a:lnTo>
                  <a:pt x="378011" y="23252"/>
                </a:lnTo>
                <a:lnTo>
                  <a:pt x="369855" y="11144"/>
                </a:lnTo>
                <a:lnTo>
                  <a:pt x="357747" y="2988"/>
                </a:lnTo>
                <a:lnTo>
                  <a:pt x="342900" y="0"/>
                </a:lnTo>
                <a:close/>
              </a:path>
            </a:pathLst>
          </a:custGeom>
          <a:solidFill>
            <a:srgbClr val="6699FF"/>
          </a:solidFill>
        </p:spPr>
        <p:txBody>
          <a:bodyPr wrap="square" lIns="0" tIns="0" rIns="0" bIns="0" rtlCol="0"/>
          <a:lstStyle/>
          <a:p>
            <a:endParaRPr/>
          </a:p>
        </p:txBody>
      </p:sp>
      <p:sp>
        <p:nvSpPr>
          <p:cNvPr id="26" name="object 26"/>
          <p:cNvSpPr txBox="1"/>
          <p:nvPr/>
        </p:nvSpPr>
        <p:spPr>
          <a:xfrm>
            <a:off x="11835765" y="5200650"/>
            <a:ext cx="306070" cy="330835"/>
          </a:xfrm>
          <a:prstGeom prst="rect">
            <a:avLst/>
          </a:prstGeom>
        </p:spPr>
        <p:txBody>
          <a:bodyPr vert="horz" wrap="square" lIns="0" tIns="12700" rIns="0" bIns="0" rtlCol="0">
            <a:spAutoFit/>
          </a:bodyPr>
          <a:lstStyle/>
          <a:p>
            <a:pPr marL="12700">
              <a:lnSpc>
                <a:spcPct val="100000"/>
              </a:lnSpc>
              <a:spcBef>
                <a:spcPts val="100"/>
              </a:spcBef>
            </a:pPr>
            <a:r>
              <a:rPr sz="2000" spc="-10" dirty="0">
                <a:latin typeface="Cambria"/>
                <a:cs typeface="Cambria"/>
              </a:rPr>
              <a:t>17</a:t>
            </a:r>
            <a:endParaRPr sz="2000">
              <a:latin typeface="Cambria"/>
              <a:cs typeface="Cambria"/>
            </a:endParaRPr>
          </a:p>
        </p:txBody>
      </p:sp>
      <p:sp>
        <p:nvSpPr>
          <p:cNvPr id="27" name="object 27"/>
          <p:cNvSpPr/>
          <p:nvPr/>
        </p:nvSpPr>
        <p:spPr>
          <a:xfrm>
            <a:off x="11774423" y="1019555"/>
            <a:ext cx="417830" cy="645160"/>
          </a:xfrm>
          <a:custGeom>
            <a:avLst/>
            <a:gdLst/>
            <a:ahLst/>
            <a:cxnLst/>
            <a:rect l="l" t="t" r="r" b="b"/>
            <a:pathLst>
              <a:path w="417829" h="645160">
                <a:moveTo>
                  <a:pt x="379729" y="0"/>
                </a:moveTo>
                <a:lnTo>
                  <a:pt x="75946" y="0"/>
                </a:lnTo>
                <a:lnTo>
                  <a:pt x="46398" y="5972"/>
                </a:lnTo>
                <a:lnTo>
                  <a:pt x="22256" y="22256"/>
                </a:lnTo>
                <a:lnTo>
                  <a:pt x="5972" y="46398"/>
                </a:lnTo>
                <a:lnTo>
                  <a:pt x="0" y="75946"/>
                </a:lnTo>
                <a:lnTo>
                  <a:pt x="0" y="568706"/>
                </a:lnTo>
                <a:lnTo>
                  <a:pt x="5972" y="598253"/>
                </a:lnTo>
                <a:lnTo>
                  <a:pt x="22256" y="622395"/>
                </a:lnTo>
                <a:lnTo>
                  <a:pt x="46398" y="638679"/>
                </a:lnTo>
                <a:lnTo>
                  <a:pt x="75946" y="644652"/>
                </a:lnTo>
                <a:lnTo>
                  <a:pt x="379729" y="644652"/>
                </a:lnTo>
                <a:lnTo>
                  <a:pt x="409277" y="638679"/>
                </a:lnTo>
                <a:lnTo>
                  <a:pt x="417575" y="633081"/>
                </a:lnTo>
                <a:lnTo>
                  <a:pt x="417575" y="11570"/>
                </a:lnTo>
                <a:lnTo>
                  <a:pt x="409277" y="5972"/>
                </a:lnTo>
                <a:lnTo>
                  <a:pt x="379729" y="0"/>
                </a:lnTo>
                <a:close/>
              </a:path>
            </a:pathLst>
          </a:custGeom>
          <a:solidFill>
            <a:srgbClr val="000000"/>
          </a:solidFill>
        </p:spPr>
        <p:txBody>
          <a:bodyPr wrap="square" lIns="0" tIns="0" rIns="0" bIns="0" rtlCol="0"/>
          <a:lstStyle/>
          <a:p>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990600" y="914398"/>
            <a:ext cx="10602468" cy="5907022"/>
          </a:xfrm>
          <a:prstGeom prst="rect">
            <a:avLst/>
          </a:prstGeom>
        </p:spPr>
      </p:pic>
      <p:sp>
        <p:nvSpPr>
          <p:cNvPr id="5" name="object 5"/>
          <p:cNvSpPr txBox="1"/>
          <p:nvPr/>
        </p:nvSpPr>
        <p:spPr>
          <a:xfrm>
            <a:off x="12010135" y="6495389"/>
            <a:ext cx="102870" cy="208279"/>
          </a:xfrm>
          <a:prstGeom prst="rect">
            <a:avLst/>
          </a:prstGeom>
        </p:spPr>
        <p:txBody>
          <a:bodyPr vert="horz" wrap="square" lIns="0" tIns="12700" rIns="0" bIns="0" rtlCol="0">
            <a:spAutoFit/>
          </a:bodyPr>
          <a:lstStyle/>
          <a:p>
            <a:pPr marL="12700">
              <a:lnSpc>
                <a:spcPct val="100000"/>
              </a:lnSpc>
              <a:spcBef>
                <a:spcPts val="100"/>
              </a:spcBef>
            </a:pPr>
            <a:r>
              <a:rPr sz="1200" dirty="0">
                <a:solidFill>
                  <a:srgbClr val="FFFFFF"/>
                </a:solidFill>
                <a:latin typeface="Calibri"/>
                <a:cs typeface="Calibri"/>
              </a:rPr>
              <a:t>5</a:t>
            </a:r>
            <a:endParaRPr sz="1200">
              <a:latin typeface="Calibri"/>
              <a:cs typeface="Calibri"/>
            </a:endParaRPr>
          </a:p>
        </p:txBody>
      </p:sp>
      <p:sp>
        <p:nvSpPr>
          <p:cNvPr id="6" name="object 6"/>
          <p:cNvSpPr/>
          <p:nvPr/>
        </p:nvSpPr>
        <p:spPr>
          <a:xfrm>
            <a:off x="761" y="869441"/>
            <a:ext cx="12192000" cy="0"/>
          </a:xfrm>
          <a:custGeom>
            <a:avLst/>
            <a:gdLst/>
            <a:ahLst/>
            <a:cxnLst/>
            <a:rect l="l" t="t" r="r" b="b"/>
            <a:pathLst>
              <a:path w="12192000">
                <a:moveTo>
                  <a:pt x="0" y="0"/>
                </a:moveTo>
                <a:lnTo>
                  <a:pt x="12192000" y="0"/>
                </a:lnTo>
              </a:path>
            </a:pathLst>
          </a:custGeom>
          <a:ln w="25400">
            <a:solidFill>
              <a:srgbClr val="FFFFFF"/>
            </a:solidFill>
          </a:ln>
        </p:spPr>
        <p:txBody>
          <a:bodyPr wrap="square" lIns="0" tIns="0" rIns="0" bIns="0" rtlCol="0"/>
          <a:lstStyle/>
          <a:p>
            <a:endParaRPr/>
          </a:p>
        </p:txBody>
      </p:sp>
      <p:sp>
        <p:nvSpPr>
          <p:cNvPr id="8" name="object 8"/>
          <p:cNvSpPr/>
          <p:nvPr/>
        </p:nvSpPr>
        <p:spPr>
          <a:xfrm>
            <a:off x="12114530" y="1077849"/>
            <a:ext cx="10795" cy="5352415"/>
          </a:xfrm>
          <a:custGeom>
            <a:avLst/>
            <a:gdLst/>
            <a:ahLst/>
            <a:cxnLst/>
            <a:rect l="l" t="t" r="r" b="b"/>
            <a:pathLst>
              <a:path w="10795" h="5352415">
                <a:moveTo>
                  <a:pt x="10668" y="0"/>
                </a:moveTo>
                <a:lnTo>
                  <a:pt x="0" y="0"/>
                </a:lnTo>
                <a:lnTo>
                  <a:pt x="0" y="5352224"/>
                </a:lnTo>
                <a:lnTo>
                  <a:pt x="10668" y="5352224"/>
                </a:lnTo>
                <a:lnTo>
                  <a:pt x="10668" y="0"/>
                </a:lnTo>
                <a:close/>
              </a:path>
            </a:pathLst>
          </a:custGeom>
          <a:solidFill>
            <a:srgbClr val="FFFFFF"/>
          </a:solidFill>
        </p:spPr>
        <p:txBody>
          <a:bodyPr wrap="square" lIns="0" tIns="0" rIns="0" bIns="0" rtlCol="0"/>
          <a:lstStyle/>
          <a:p>
            <a:endParaRPr/>
          </a:p>
        </p:txBody>
      </p:sp>
      <p:sp>
        <p:nvSpPr>
          <p:cNvPr id="14" name="object 3">
            <a:extLst>
              <a:ext uri="{FF2B5EF4-FFF2-40B4-BE49-F238E27FC236}">
                <a16:creationId xmlns:a16="http://schemas.microsoft.com/office/drawing/2014/main" id="{67B8A512-A934-E116-B7C6-C5449049DB0D}"/>
              </a:ext>
            </a:extLst>
          </p:cNvPr>
          <p:cNvSpPr txBox="1">
            <a:spLocks noGrp="1"/>
          </p:cNvSpPr>
          <p:nvPr>
            <p:ph type="title"/>
          </p:nvPr>
        </p:nvSpPr>
        <p:spPr>
          <a:xfrm>
            <a:off x="245465" y="31180"/>
            <a:ext cx="11696700" cy="750847"/>
          </a:xfrm>
          <a:prstGeom prst="rect">
            <a:avLst/>
          </a:prstGeom>
        </p:spPr>
        <p:txBody>
          <a:bodyPr vert="horz" wrap="square" lIns="0" tIns="12065" rIns="0" bIns="0" rtlCol="0">
            <a:spAutoFit/>
          </a:bodyPr>
          <a:lstStyle/>
          <a:p>
            <a:pPr marL="12700">
              <a:lnSpc>
                <a:spcPct val="100000"/>
              </a:lnSpc>
              <a:spcBef>
                <a:spcPts val="95"/>
              </a:spcBef>
            </a:pPr>
            <a:r>
              <a:rPr lang="tr-TR" sz="4800" spc="-5" dirty="0"/>
              <a:t>Biyolojik Sinir Ağı (BNN) Nedir?</a:t>
            </a:r>
            <a:endParaRPr sz="46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82397" y="95250"/>
            <a:ext cx="12020550" cy="742315"/>
          </a:xfrm>
          <a:prstGeom prst="rect">
            <a:avLst/>
          </a:prstGeom>
        </p:spPr>
        <p:txBody>
          <a:bodyPr vert="horz" wrap="square" lIns="0" tIns="12700" rIns="0" bIns="0" rtlCol="0">
            <a:spAutoFit/>
          </a:bodyPr>
          <a:lstStyle/>
          <a:p>
            <a:pPr marL="12700">
              <a:lnSpc>
                <a:spcPct val="100000"/>
              </a:lnSpc>
              <a:spcBef>
                <a:spcPts val="100"/>
              </a:spcBef>
            </a:pPr>
            <a:r>
              <a:rPr lang="tr-TR" sz="4700" spc="-15" dirty="0" err="1"/>
              <a:t>nÖRONLAR</a:t>
            </a:r>
            <a:endParaRPr sz="4700" dirty="0"/>
          </a:p>
        </p:txBody>
      </p:sp>
      <p:sp>
        <p:nvSpPr>
          <p:cNvPr id="4" name="object 4"/>
          <p:cNvSpPr txBox="1"/>
          <p:nvPr/>
        </p:nvSpPr>
        <p:spPr>
          <a:xfrm>
            <a:off x="12010135" y="6495389"/>
            <a:ext cx="102870" cy="208279"/>
          </a:xfrm>
          <a:prstGeom prst="rect">
            <a:avLst/>
          </a:prstGeom>
        </p:spPr>
        <p:txBody>
          <a:bodyPr vert="horz" wrap="square" lIns="0" tIns="12700" rIns="0" bIns="0" rtlCol="0">
            <a:spAutoFit/>
          </a:bodyPr>
          <a:lstStyle/>
          <a:p>
            <a:pPr marL="12700">
              <a:lnSpc>
                <a:spcPct val="100000"/>
              </a:lnSpc>
              <a:spcBef>
                <a:spcPts val="100"/>
              </a:spcBef>
            </a:pPr>
            <a:r>
              <a:rPr sz="1200" dirty="0">
                <a:solidFill>
                  <a:srgbClr val="FFFFFF"/>
                </a:solidFill>
                <a:latin typeface="Calibri"/>
                <a:cs typeface="Calibri"/>
              </a:rPr>
              <a:t>6</a:t>
            </a:r>
            <a:endParaRPr sz="1200">
              <a:latin typeface="Calibri"/>
              <a:cs typeface="Calibri"/>
            </a:endParaRPr>
          </a:p>
        </p:txBody>
      </p:sp>
      <p:sp>
        <p:nvSpPr>
          <p:cNvPr id="6" name="object 6"/>
          <p:cNvSpPr/>
          <p:nvPr/>
        </p:nvSpPr>
        <p:spPr>
          <a:xfrm>
            <a:off x="0" y="1024382"/>
            <a:ext cx="12109450" cy="25400"/>
          </a:xfrm>
          <a:custGeom>
            <a:avLst/>
            <a:gdLst/>
            <a:ahLst/>
            <a:cxnLst/>
            <a:rect l="l" t="t" r="r" b="b"/>
            <a:pathLst>
              <a:path w="12109450" h="25400">
                <a:moveTo>
                  <a:pt x="12108942" y="0"/>
                </a:moveTo>
                <a:lnTo>
                  <a:pt x="0" y="0"/>
                </a:lnTo>
                <a:lnTo>
                  <a:pt x="0" y="25400"/>
                </a:lnTo>
                <a:lnTo>
                  <a:pt x="12108942" y="25400"/>
                </a:lnTo>
                <a:lnTo>
                  <a:pt x="12108942" y="0"/>
                </a:lnTo>
                <a:close/>
              </a:path>
            </a:pathLst>
          </a:custGeom>
          <a:solidFill>
            <a:srgbClr val="FFFFFF"/>
          </a:solidFill>
        </p:spPr>
        <p:txBody>
          <a:bodyPr wrap="square" lIns="0" tIns="0" rIns="0" bIns="0" rtlCol="0"/>
          <a:lstStyle/>
          <a:p>
            <a:endParaRPr/>
          </a:p>
        </p:txBody>
      </p:sp>
      <p:pic>
        <p:nvPicPr>
          <p:cNvPr id="7" name="object 7"/>
          <p:cNvPicPr/>
          <p:nvPr/>
        </p:nvPicPr>
        <p:blipFill>
          <a:blip r:embed="rId2" cstate="print"/>
          <a:stretch>
            <a:fillRect/>
          </a:stretch>
        </p:blipFill>
        <p:spPr>
          <a:xfrm>
            <a:off x="2667000" y="3761499"/>
            <a:ext cx="6629400" cy="2562239"/>
          </a:xfrm>
          <a:prstGeom prst="rect">
            <a:avLst/>
          </a:prstGeom>
        </p:spPr>
      </p:pic>
      <p:sp>
        <p:nvSpPr>
          <p:cNvPr id="8" name="object 8"/>
          <p:cNvSpPr txBox="1"/>
          <p:nvPr/>
        </p:nvSpPr>
        <p:spPr>
          <a:xfrm>
            <a:off x="78739" y="1018412"/>
            <a:ext cx="11912600" cy="2562240"/>
          </a:xfrm>
          <a:prstGeom prst="rect">
            <a:avLst/>
          </a:prstGeom>
        </p:spPr>
        <p:txBody>
          <a:bodyPr vert="horz" wrap="square" lIns="0" tIns="60960" rIns="0" bIns="0" rtlCol="0">
            <a:spAutoFit/>
          </a:bodyPr>
          <a:lstStyle/>
          <a:p>
            <a:pPr marL="294640" marR="410209" indent="-281940">
              <a:lnSpc>
                <a:spcPts val="3020"/>
              </a:lnSpc>
              <a:spcBef>
                <a:spcPts val="480"/>
              </a:spcBef>
              <a:buFont typeface="Arial MT"/>
              <a:buChar char="•"/>
              <a:tabLst>
                <a:tab pos="294005" algn="l"/>
                <a:tab pos="294640" algn="l"/>
              </a:tabLst>
            </a:pPr>
            <a:r>
              <a:rPr lang="tr-TR" sz="2800" spc="-10" dirty="0">
                <a:solidFill>
                  <a:srgbClr val="FFFFFF"/>
                </a:solidFill>
                <a:latin typeface="Cambria"/>
                <a:cs typeface="Cambria"/>
              </a:rPr>
              <a:t>Nöronlar (nöronlar veya sinir hücreleri olarak da adlandırılır) beynin ve sinir sisteminin temel birimleridir.</a:t>
            </a:r>
          </a:p>
          <a:p>
            <a:pPr marL="294640" marR="410209" indent="-281940">
              <a:lnSpc>
                <a:spcPts val="3020"/>
              </a:lnSpc>
              <a:spcBef>
                <a:spcPts val="480"/>
              </a:spcBef>
              <a:buFont typeface="Arial MT"/>
              <a:buChar char="•"/>
              <a:tabLst>
                <a:tab pos="294005" algn="l"/>
                <a:tab pos="294640" algn="l"/>
              </a:tabLst>
            </a:pPr>
            <a:r>
              <a:rPr lang="tr-TR" sz="2800" spc="-10" dirty="0">
                <a:solidFill>
                  <a:srgbClr val="FFFFFF"/>
                </a:solidFill>
                <a:latin typeface="Cambria"/>
                <a:cs typeface="Cambria"/>
              </a:rPr>
              <a:t>Nöronlar dış dünyadan duyusal girdi almaktan,</a:t>
            </a:r>
          </a:p>
          <a:p>
            <a:pPr marL="294640" marR="410209" indent="-281940">
              <a:lnSpc>
                <a:spcPts val="3020"/>
              </a:lnSpc>
              <a:spcBef>
                <a:spcPts val="480"/>
              </a:spcBef>
              <a:buFont typeface="Arial MT"/>
              <a:buChar char="•"/>
              <a:tabLst>
                <a:tab pos="294005" algn="l"/>
                <a:tab pos="294640" algn="l"/>
              </a:tabLst>
            </a:pPr>
            <a:r>
              <a:rPr lang="tr-TR" sz="2800" spc="-10" dirty="0">
                <a:solidFill>
                  <a:srgbClr val="FFFFFF"/>
                </a:solidFill>
                <a:latin typeface="Cambria"/>
                <a:cs typeface="Cambria"/>
              </a:rPr>
              <a:t>~ kaslarımıza motor komutları göndermekten ve</a:t>
            </a:r>
          </a:p>
          <a:p>
            <a:pPr marL="294640" marR="410209" indent="-281940">
              <a:lnSpc>
                <a:spcPts val="3020"/>
              </a:lnSpc>
              <a:spcBef>
                <a:spcPts val="480"/>
              </a:spcBef>
              <a:buFont typeface="Arial MT"/>
              <a:buChar char="•"/>
              <a:tabLst>
                <a:tab pos="294005" algn="l"/>
                <a:tab pos="294640" algn="l"/>
              </a:tabLst>
            </a:pPr>
            <a:r>
              <a:rPr lang="tr-TR" sz="2800" spc="-10" dirty="0">
                <a:solidFill>
                  <a:srgbClr val="FFFFFF"/>
                </a:solidFill>
                <a:latin typeface="Cambria"/>
                <a:cs typeface="Cambria"/>
              </a:rPr>
              <a:t>~ aradaki her adımda elektrik sinyallerini dönüştürmek ve iletmekten sorumludur.</a:t>
            </a:r>
            <a:endParaRPr sz="2800" dirty="0">
              <a:latin typeface="Cambria"/>
              <a:cs typeface="Cambria"/>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82397" y="95250"/>
            <a:ext cx="12020550" cy="742315"/>
          </a:xfrm>
          <a:prstGeom prst="rect">
            <a:avLst/>
          </a:prstGeom>
        </p:spPr>
        <p:txBody>
          <a:bodyPr vert="horz" wrap="square" lIns="0" tIns="12700" rIns="0" bIns="0" rtlCol="0">
            <a:spAutoFit/>
          </a:bodyPr>
          <a:lstStyle/>
          <a:p>
            <a:pPr marL="12700">
              <a:lnSpc>
                <a:spcPct val="100000"/>
              </a:lnSpc>
              <a:spcBef>
                <a:spcPts val="100"/>
              </a:spcBef>
            </a:pPr>
            <a:r>
              <a:rPr lang="tr-TR" sz="4700" spc="-15" dirty="0" err="1"/>
              <a:t>nÖRONLAR</a:t>
            </a:r>
            <a:endParaRPr sz="4700" dirty="0"/>
          </a:p>
        </p:txBody>
      </p:sp>
      <p:sp>
        <p:nvSpPr>
          <p:cNvPr id="4" name="object 4"/>
          <p:cNvSpPr txBox="1"/>
          <p:nvPr/>
        </p:nvSpPr>
        <p:spPr>
          <a:xfrm>
            <a:off x="12004040" y="6499961"/>
            <a:ext cx="109855" cy="208279"/>
          </a:xfrm>
          <a:prstGeom prst="rect">
            <a:avLst/>
          </a:prstGeom>
        </p:spPr>
        <p:txBody>
          <a:bodyPr vert="horz" wrap="square" lIns="0" tIns="12700" rIns="0" bIns="0" rtlCol="0">
            <a:spAutoFit/>
          </a:bodyPr>
          <a:lstStyle/>
          <a:p>
            <a:pPr marL="12700">
              <a:lnSpc>
                <a:spcPct val="100000"/>
              </a:lnSpc>
              <a:spcBef>
                <a:spcPts val="100"/>
              </a:spcBef>
            </a:pPr>
            <a:r>
              <a:rPr sz="1200" dirty="0">
                <a:solidFill>
                  <a:srgbClr val="FFFFFF"/>
                </a:solidFill>
                <a:latin typeface="Cambria"/>
                <a:cs typeface="Cambria"/>
              </a:rPr>
              <a:t>7</a:t>
            </a:r>
            <a:endParaRPr sz="1200">
              <a:latin typeface="Cambria"/>
              <a:cs typeface="Cambria"/>
            </a:endParaRPr>
          </a:p>
        </p:txBody>
      </p:sp>
      <p:sp>
        <p:nvSpPr>
          <p:cNvPr id="5" name="object 5"/>
          <p:cNvSpPr/>
          <p:nvPr/>
        </p:nvSpPr>
        <p:spPr>
          <a:xfrm>
            <a:off x="0" y="1024382"/>
            <a:ext cx="12109450" cy="25400"/>
          </a:xfrm>
          <a:custGeom>
            <a:avLst/>
            <a:gdLst/>
            <a:ahLst/>
            <a:cxnLst/>
            <a:rect l="l" t="t" r="r" b="b"/>
            <a:pathLst>
              <a:path w="12109450" h="25400">
                <a:moveTo>
                  <a:pt x="12108942" y="0"/>
                </a:moveTo>
                <a:lnTo>
                  <a:pt x="0" y="0"/>
                </a:lnTo>
                <a:lnTo>
                  <a:pt x="0" y="25400"/>
                </a:lnTo>
                <a:lnTo>
                  <a:pt x="12108942" y="25400"/>
                </a:lnTo>
                <a:lnTo>
                  <a:pt x="12108942" y="0"/>
                </a:lnTo>
                <a:close/>
              </a:path>
            </a:pathLst>
          </a:custGeom>
          <a:solidFill>
            <a:srgbClr val="FFFFFF"/>
          </a:solidFill>
        </p:spPr>
        <p:txBody>
          <a:bodyPr wrap="square" lIns="0" tIns="0" rIns="0" bIns="0" rtlCol="0"/>
          <a:lstStyle/>
          <a:p>
            <a:endParaRPr/>
          </a:p>
        </p:txBody>
      </p:sp>
      <p:sp>
        <p:nvSpPr>
          <p:cNvPr id="7" name="object 7"/>
          <p:cNvSpPr txBox="1"/>
          <p:nvPr/>
        </p:nvSpPr>
        <p:spPr>
          <a:xfrm>
            <a:off x="643839" y="1079753"/>
            <a:ext cx="8345170" cy="1358705"/>
          </a:xfrm>
          <a:prstGeom prst="rect">
            <a:avLst/>
          </a:prstGeom>
        </p:spPr>
        <p:txBody>
          <a:bodyPr vert="horz" wrap="square" lIns="0" tIns="88265" rIns="0" bIns="0" rtlCol="0">
            <a:spAutoFit/>
          </a:bodyPr>
          <a:lstStyle/>
          <a:p>
            <a:pPr marL="12700" marR="5080">
              <a:lnSpc>
                <a:spcPts val="3260"/>
              </a:lnSpc>
              <a:spcBef>
                <a:spcPts val="695"/>
              </a:spcBef>
              <a:tabLst>
                <a:tab pos="2176145" algn="l"/>
                <a:tab pos="4232275" algn="l"/>
              </a:tabLst>
            </a:pPr>
            <a:r>
              <a:rPr lang="tr-TR" sz="3200" spc="-10" dirty="0">
                <a:solidFill>
                  <a:srgbClr val="FFFFFF"/>
                </a:solidFill>
                <a:latin typeface="Cambria"/>
                <a:cs typeface="Cambria"/>
              </a:rPr>
              <a:t>Nöronlar, desen tanıma, algılama ve motor kontrolü gibi belirli aktiviteleri gerçekleştirmek için sinyalleri taşımaktan sorumludur</a:t>
            </a:r>
            <a:endParaRPr sz="3200" dirty="0">
              <a:latin typeface="Cambria"/>
              <a:cs typeface="Cambria"/>
            </a:endParaRPr>
          </a:p>
        </p:txBody>
      </p:sp>
      <p:sp>
        <p:nvSpPr>
          <p:cNvPr id="8" name="object 8"/>
          <p:cNvSpPr txBox="1"/>
          <p:nvPr/>
        </p:nvSpPr>
        <p:spPr>
          <a:xfrm>
            <a:off x="718210" y="5666638"/>
            <a:ext cx="3750945" cy="704215"/>
          </a:xfrm>
          <a:prstGeom prst="rect">
            <a:avLst/>
          </a:prstGeom>
        </p:spPr>
        <p:txBody>
          <a:bodyPr vert="horz" wrap="square" lIns="0" tIns="13335" rIns="0" bIns="0" rtlCol="0">
            <a:spAutoFit/>
          </a:bodyPr>
          <a:lstStyle/>
          <a:p>
            <a:pPr algn="ctr">
              <a:lnSpc>
                <a:spcPct val="100000"/>
              </a:lnSpc>
              <a:spcBef>
                <a:spcPts val="105"/>
              </a:spcBef>
            </a:pPr>
            <a:r>
              <a:rPr sz="3200" b="1" spc="-15" dirty="0">
                <a:solidFill>
                  <a:srgbClr val="FFFF00"/>
                </a:solidFill>
                <a:latin typeface="Cambria"/>
                <a:cs typeface="Cambria"/>
              </a:rPr>
              <a:t>Pattern</a:t>
            </a:r>
            <a:r>
              <a:rPr sz="3200" b="1" spc="-85" dirty="0">
                <a:solidFill>
                  <a:srgbClr val="FFFF00"/>
                </a:solidFill>
                <a:latin typeface="Cambria"/>
                <a:cs typeface="Cambria"/>
              </a:rPr>
              <a:t> </a:t>
            </a:r>
            <a:r>
              <a:rPr sz="3200" b="1" spc="-10" dirty="0">
                <a:solidFill>
                  <a:srgbClr val="FFFF00"/>
                </a:solidFill>
                <a:latin typeface="Cambria"/>
                <a:cs typeface="Cambria"/>
              </a:rPr>
              <a:t>Recognition</a:t>
            </a:r>
            <a:endParaRPr sz="3200" dirty="0">
              <a:latin typeface="Cambria"/>
              <a:cs typeface="Cambria"/>
            </a:endParaRPr>
          </a:p>
          <a:p>
            <a:pPr marL="1270" algn="ctr">
              <a:lnSpc>
                <a:spcPct val="100000"/>
              </a:lnSpc>
              <a:spcBef>
                <a:spcPts val="55"/>
              </a:spcBef>
            </a:pPr>
            <a:r>
              <a:rPr sz="1200" spc="-10" dirty="0">
                <a:solidFill>
                  <a:srgbClr val="FFFFFF"/>
                </a:solidFill>
                <a:latin typeface="Cambria"/>
                <a:cs typeface="Cambria"/>
              </a:rPr>
              <a:t>VectorStock.com/26631293</a:t>
            </a:r>
            <a:endParaRPr sz="1200" dirty="0">
              <a:latin typeface="Cambria"/>
              <a:cs typeface="Cambria"/>
            </a:endParaRPr>
          </a:p>
        </p:txBody>
      </p:sp>
      <p:sp>
        <p:nvSpPr>
          <p:cNvPr id="9" name="object 9"/>
          <p:cNvSpPr txBox="1"/>
          <p:nvPr/>
        </p:nvSpPr>
        <p:spPr>
          <a:xfrm>
            <a:off x="4607178" y="5667247"/>
            <a:ext cx="4464685" cy="704215"/>
          </a:xfrm>
          <a:prstGeom prst="rect">
            <a:avLst/>
          </a:prstGeom>
        </p:spPr>
        <p:txBody>
          <a:bodyPr vert="horz" wrap="square" lIns="0" tIns="13335" rIns="0" bIns="0" rtlCol="0">
            <a:spAutoFit/>
          </a:bodyPr>
          <a:lstStyle/>
          <a:p>
            <a:pPr marL="1905" algn="ctr">
              <a:lnSpc>
                <a:spcPct val="100000"/>
              </a:lnSpc>
              <a:spcBef>
                <a:spcPts val="105"/>
              </a:spcBef>
            </a:pPr>
            <a:r>
              <a:rPr sz="3200" b="1" spc="-15" dirty="0">
                <a:solidFill>
                  <a:srgbClr val="92D050"/>
                </a:solidFill>
                <a:latin typeface="Cambria"/>
                <a:cs typeface="Cambria"/>
              </a:rPr>
              <a:t>Perception</a:t>
            </a:r>
            <a:endParaRPr sz="3200" dirty="0">
              <a:latin typeface="Cambria"/>
              <a:cs typeface="Cambria"/>
            </a:endParaRPr>
          </a:p>
          <a:p>
            <a:pPr algn="ctr">
              <a:lnSpc>
                <a:spcPct val="100000"/>
              </a:lnSpc>
              <a:spcBef>
                <a:spcPts val="60"/>
              </a:spcBef>
            </a:pPr>
            <a:r>
              <a:rPr sz="1200" spc="-5" dirty="0">
                <a:solidFill>
                  <a:srgbClr val="FFFFFF"/>
                </a:solidFill>
                <a:latin typeface="Times New Roman"/>
                <a:cs typeface="Times New Roman"/>
              </a:rPr>
              <a:t>https:/</a:t>
            </a:r>
            <a:r>
              <a:rPr sz="1200" spc="-5" dirty="0">
                <a:solidFill>
                  <a:srgbClr val="FFFFFF"/>
                </a:solidFill>
                <a:latin typeface="Times New Roman"/>
                <a:cs typeface="Times New Roman"/>
                <a:hlinkClick r:id="rId2"/>
              </a:rPr>
              <a:t>/www.goconqr.com/quiz/3448871/six</a:t>
            </a:r>
            <a:r>
              <a:rPr sz="1200" spc="-5" dirty="0">
                <a:solidFill>
                  <a:srgbClr val="FFFFFF"/>
                </a:solidFill>
                <a:latin typeface="Times New Roman"/>
                <a:cs typeface="Times New Roman"/>
              </a:rPr>
              <a:t>-</a:t>
            </a:r>
            <a:r>
              <a:rPr sz="1200" spc="-5" dirty="0">
                <a:solidFill>
                  <a:srgbClr val="FFFFFF"/>
                </a:solidFill>
                <a:latin typeface="Times New Roman"/>
                <a:cs typeface="Times New Roman"/>
                <a:hlinkClick r:id="rId2"/>
              </a:rPr>
              <a:t>blind-men-and-an-elephant-</a:t>
            </a:r>
            <a:endParaRPr sz="1200" dirty="0">
              <a:latin typeface="Times New Roman"/>
              <a:cs typeface="Times New Roman"/>
            </a:endParaRPr>
          </a:p>
        </p:txBody>
      </p:sp>
      <p:pic>
        <p:nvPicPr>
          <p:cNvPr id="10" name="object 10"/>
          <p:cNvPicPr/>
          <p:nvPr/>
        </p:nvPicPr>
        <p:blipFill>
          <a:blip r:embed="rId3" cstate="print"/>
          <a:stretch>
            <a:fillRect/>
          </a:stretch>
        </p:blipFill>
        <p:spPr>
          <a:xfrm>
            <a:off x="8680704" y="1274063"/>
            <a:ext cx="3236976" cy="3236976"/>
          </a:xfrm>
          <a:prstGeom prst="rect">
            <a:avLst/>
          </a:prstGeom>
        </p:spPr>
      </p:pic>
      <p:sp>
        <p:nvSpPr>
          <p:cNvPr id="11" name="object 11"/>
          <p:cNvSpPr txBox="1"/>
          <p:nvPr/>
        </p:nvSpPr>
        <p:spPr>
          <a:xfrm>
            <a:off x="9056369" y="4591050"/>
            <a:ext cx="2978785" cy="887094"/>
          </a:xfrm>
          <a:prstGeom prst="rect">
            <a:avLst/>
          </a:prstGeom>
        </p:spPr>
        <p:txBody>
          <a:bodyPr vert="horz" wrap="square" lIns="0" tIns="12700" rIns="0" bIns="0" rtlCol="0">
            <a:spAutoFit/>
          </a:bodyPr>
          <a:lstStyle/>
          <a:p>
            <a:pPr marL="137160">
              <a:lnSpc>
                <a:spcPct val="100000"/>
              </a:lnSpc>
              <a:spcBef>
                <a:spcPts val="100"/>
              </a:spcBef>
            </a:pPr>
            <a:r>
              <a:rPr sz="3200" b="1" spc="-10" dirty="0">
                <a:solidFill>
                  <a:srgbClr val="00AFEF"/>
                </a:solidFill>
                <a:latin typeface="Cambria"/>
                <a:cs typeface="Cambria"/>
              </a:rPr>
              <a:t>Motor</a:t>
            </a:r>
            <a:r>
              <a:rPr sz="3200" b="1" spc="-35" dirty="0">
                <a:solidFill>
                  <a:srgbClr val="00AFEF"/>
                </a:solidFill>
                <a:latin typeface="Cambria"/>
                <a:cs typeface="Cambria"/>
              </a:rPr>
              <a:t> </a:t>
            </a:r>
            <a:r>
              <a:rPr sz="3200" b="1" spc="-15" dirty="0">
                <a:solidFill>
                  <a:srgbClr val="00AFEF"/>
                </a:solidFill>
                <a:latin typeface="Cambria"/>
                <a:cs typeface="Cambria"/>
              </a:rPr>
              <a:t>Control</a:t>
            </a:r>
            <a:endParaRPr sz="3200" dirty="0">
              <a:latin typeface="Cambria"/>
              <a:cs typeface="Cambria"/>
            </a:endParaRPr>
          </a:p>
          <a:p>
            <a:pPr marL="116205">
              <a:lnSpc>
                <a:spcPct val="100000"/>
              </a:lnSpc>
              <a:spcBef>
                <a:spcPts val="60"/>
              </a:spcBef>
            </a:pPr>
            <a:r>
              <a:rPr sz="1200" spc="-10" dirty="0">
                <a:solidFill>
                  <a:srgbClr val="FFFFFF"/>
                </a:solidFill>
                <a:latin typeface="Cambria"/>
                <a:cs typeface="Cambria"/>
              </a:rPr>
              <a:t>ps:</a:t>
            </a:r>
            <a:r>
              <a:rPr sz="1200" spc="-10" dirty="0">
                <a:solidFill>
                  <a:srgbClr val="FFFFFF"/>
                </a:solidFill>
                <a:latin typeface="Cambria"/>
                <a:cs typeface="Cambria"/>
                <a:hlinkClick r:id="rId4"/>
              </a:rPr>
              <a:t>//w</a:t>
            </a:r>
            <a:r>
              <a:rPr sz="1200" spc="-10" dirty="0">
                <a:solidFill>
                  <a:srgbClr val="FFFFFF"/>
                </a:solidFill>
                <a:latin typeface="Cambria"/>
                <a:cs typeface="Cambria"/>
              </a:rPr>
              <a:t>ww</a:t>
            </a:r>
            <a:r>
              <a:rPr sz="1200" spc="-10" dirty="0">
                <a:solidFill>
                  <a:srgbClr val="FFFFFF"/>
                </a:solidFill>
                <a:latin typeface="Cambria"/>
                <a:cs typeface="Cambria"/>
                <a:hlinkClick r:id="rId4"/>
              </a:rPr>
              <a:t>.purdue.edu/hhs/hk/Biomechani</a:t>
            </a:r>
            <a:endParaRPr sz="1200" dirty="0">
              <a:latin typeface="Cambria"/>
              <a:cs typeface="Cambria"/>
            </a:endParaRPr>
          </a:p>
          <a:p>
            <a:pPr marL="12700">
              <a:lnSpc>
                <a:spcPct val="100000"/>
              </a:lnSpc>
            </a:pPr>
            <a:r>
              <a:rPr sz="1200" spc="-5" dirty="0">
                <a:solidFill>
                  <a:srgbClr val="FFFFFF"/>
                </a:solidFill>
                <a:latin typeface="Cambria"/>
                <a:cs typeface="Cambria"/>
              </a:rPr>
              <a:t>cs-MotorBehavior/research/motor-control/</a:t>
            </a:r>
            <a:endParaRPr sz="1200" dirty="0">
              <a:latin typeface="Cambria"/>
              <a:cs typeface="Cambria"/>
            </a:endParaRPr>
          </a:p>
        </p:txBody>
      </p:sp>
      <p:pic>
        <p:nvPicPr>
          <p:cNvPr id="12" name="object 12"/>
          <p:cNvPicPr/>
          <p:nvPr/>
        </p:nvPicPr>
        <p:blipFill>
          <a:blip r:embed="rId5" cstate="print"/>
          <a:stretch>
            <a:fillRect/>
          </a:stretch>
        </p:blipFill>
        <p:spPr>
          <a:xfrm>
            <a:off x="5029200" y="2604516"/>
            <a:ext cx="3342894" cy="3146297"/>
          </a:xfrm>
          <a:prstGeom prst="rect">
            <a:avLst/>
          </a:prstGeom>
        </p:spPr>
      </p:pic>
      <p:pic>
        <p:nvPicPr>
          <p:cNvPr id="13" name="object 13"/>
          <p:cNvPicPr/>
          <p:nvPr/>
        </p:nvPicPr>
        <p:blipFill>
          <a:blip r:embed="rId6" cstate="print"/>
          <a:stretch>
            <a:fillRect/>
          </a:stretch>
        </p:blipFill>
        <p:spPr>
          <a:xfrm>
            <a:off x="830580" y="2505455"/>
            <a:ext cx="3320034" cy="3245358"/>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4648200" y="3764279"/>
            <a:ext cx="6644640" cy="2840736"/>
          </a:xfrm>
          <a:prstGeom prst="rect">
            <a:avLst/>
          </a:prstGeom>
        </p:spPr>
      </p:pic>
      <p:sp>
        <p:nvSpPr>
          <p:cNvPr id="3" name="object 3"/>
          <p:cNvSpPr txBox="1">
            <a:spLocks noGrp="1"/>
          </p:cNvSpPr>
          <p:nvPr>
            <p:ph type="title"/>
          </p:nvPr>
        </p:nvSpPr>
        <p:spPr>
          <a:xfrm>
            <a:off x="1131214" y="117410"/>
            <a:ext cx="9928860" cy="567463"/>
          </a:xfrm>
          <a:prstGeom prst="rect">
            <a:avLst/>
          </a:prstGeom>
        </p:spPr>
        <p:txBody>
          <a:bodyPr vert="horz" wrap="square" lIns="0" tIns="13335" rIns="0" bIns="0" rtlCol="0">
            <a:spAutoFit/>
          </a:bodyPr>
          <a:lstStyle/>
          <a:p>
            <a:pPr marL="12700">
              <a:lnSpc>
                <a:spcPct val="100000"/>
              </a:lnSpc>
              <a:spcBef>
                <a:spcPts val="105"/>
              </a:spcBef>
            </a:pPr>
            <a:r>
              <a:rPr lang="tr-TR" spc="-10" dirty="0"/>
              <a:t>Nöronlar Arası İletişim</a:t>
            </a:r>
            <a:endParaRPr spc="-15" dirty="0"/>
          </a:p>
        </p:txBody>
      </p:sp>
      <p:sp>
        <p:nvSpPr>
          <p:cNvPr id="4" name="object 4"/>
          <p:cNvSpPr txBox="1"/>
          <p:nvPr/>
        </p:nvSpPr>
        <p:spPr>
          <a:xfrm>
            <a:off x="78739" y="873912"/>
            <a:ext cx="11831320" cy="1957587"/>
          </a:xfrm>
          <a:prstGeom prst="rect">
            <a:avLst/>
          </a:prstGeom>
        </p:spPr>
        <p:txBody>
          <a:bodyPr vert="horz" wrap="square" lIns="0" tIns="33655" rIns="0" bIns="0" rtlCol="0">
            <a:spAutoFit/>
          </a:bodyPr>
          <a:lstStyle/>
          <a:p>
            <a:pPr marL="294640" indent="-281940">
              <a:lnSpc>
                <a:spcPct val="100000"/>
              </a:lnSpc>
              <a:spcBef>
                <a:spcPts val="265"/>
              </a:spcBef>
              <a:buFont typeface="Arial MT"/>
              <a:buChar char="•"/>
              <a:tabLst>
                <a:tab pos="294005" algn="l"/>
                <a:tab pos="294640" algn="l"/>
              </a:tabLst>
            </a:pPr>
            <a:r>
              <a:rPr lang="tr-TR" sz="2400" spc="-10" dirty="0">
                <a:solidFill>
                  <a:srgbClr val="FFFFFF"/>
                </a:solidFill>
                <a:latin typeface="Cambria"/>
                <a:cs typeface="Cambria"/>
              </a:rPr>
              <a:t>Nöronlar aksiyon potansiyellerini kullanarak birinden diğerine bilgi aktarırlar</a:t>
            </a:r>
          </a:p>
          <a:p>
            <a:pPr marL="294640" indent="-281940">
              <a:lnSpc>
                <a:spcPct val="100000"/>
              </a:lnSpc>
              <a:spcBef>
                <a:spcPts val="265"/>
              </a:spcBef>
              <a:buFont typeface="Arial MT"/>
              <a:buChar char="•"/>
              <a:tabLst>
                <a:tab pos="294005" algn="l"/>
                <a:tab pos="294640" algn="l"/>
              </a:tabLst>
            </a:pPr>
            <a:r>
              <a:rPr lang="tr-TR" sz="2400" spc="-10" dirty="0">
                <a:solidFill>
                  <a:srgbClr val="FFFFFF"/>
                </a:solidFill>
                <a:latin typeface="Cambria"/>
                <a:cs typeface="Cambria"/>
              </a:rPr>
              <a:t>Birbirlerine sinapslarda bağlanırlar, sinapslar bir nöronun aksonu ile diğerinin </a:t>
            </a:r>
            <a:r>
              <a:rPr lang="tr-TR" sz="2400" spc="-10" dirty="0" err="1">
                <a:solidFill>
                  <a:srgbClr val="FFFFFF"/>
                </a:solidFill>
                <a:latin typeface="Cambria"/>
                <a:cs typeface="Cambria"/>
              </a:rPr>
              <a:t>dendriti</a:t>
            </a:r>
            <a:r>
              <a:rPr lang="tr-TR" sz="2400" spc="-10" dirty="0">
                <a:solidFill>
                  <a:srgbClr val="FFFFFF"/>
                </a:solidFill>
                <a:latin typeface="Cambria"/>
                <a:cs typeface="Cambria"/>
              </a:rPr>
              <a:t> arasındaki bağlantılardır</a:t>
            </a:r>
          </a:p>
          <a:p>
            <a:pPr marL="294640" indent="-281940">
              <a:lnSpc>
                <a:spcPct val="100000"/>
              </a:lnSpc>
              <a:spcBef>
                <a:spcPts val="265"/>
              </a:spcBef>
              <a:buFont typeface="Arial MT"/>
              <a:buChar char="•"/>
              <a:tabLst>
                <a:tab pos="294005" algn="l"/>
                <a:tab pos="294640" algn="l"/>
              </a:tabLst>
            </a:pPr>
            <a:r>
              <a:rPr lang="tr-TR" sz="2400" spc="-10" dirty="0">
                <a:solidFill>
                  <a:srgbClr val="FFFFFF"/>
                </a:solidFill>
                <a:latin typeface="Cambria"/>
                <a:cs typeface="Cambria"/>
              </a:rPr>
              <a:t>Bilgi </a:t>
            </a:r>
            <a:r>
              <a:rPr lang="tr-TR" sz="2400" spc="-10" dirty="0" err="1">
                <a:solidFill>
                  <a:srgbClr val="FFFFFF"/>
                </a:solidFill>
                <a:latin typeface="Cambria"/>
                <a:cs typeface="Cambria"/>
              </a:rPr>
              <a:t>dendritten</a:t>
            </a:r>
            <a:r>
              <a:rPr lang="tr-TR" sz="2400" spc="-10" dirty="0">
                <a:solidFill>
                  <a:srgbClr val="FFFFFF"/>
                </a:solidFill>
                <a:latin typeface="Cambria"/>
                <a:cs typeface="Cambria"/>
              </a:rPr>
              <a:t> hücre gövdesine aksonlar aracılığıyla akson ile bir sonraki nöronun </a:t>
            </a:r>
            <a:r>
              <a:rPr lang="tr-TR" sz="2400" spc="-10" dirty="0" err="1">
                <a:solidFill>
                  <a:srgbClr val="FFFFFF"/>
                </a:solidFill>
                <a:latin typeface="Cambria"/>
                <a:cs typeface="Cambria"/>
              </a:rPr>
              <a:t>dendritini</a:t>
            </a:r>
            <a:r>
              <a:rPr lang="tr-TR" sz="2400" spc="-10" dirty="0">
                <a:solidFill>
                  <a:srgbClr val="FFFFFF"/>
                </a:solidFill>
                <a:latin typeface="Cambria"/>
                <a:cs typeface="Cambria"/>
              </a:rPr>
              <a:t> bağlayan sinapsa akar</a:t>
            </a:r>
            <a:endParaRPr sz="2400" dirty="0">
              <a:latin typeface="Cambria"/>
              <a:cs typeface="Cambria"/>
            </a:endParaRPr>
          </a:p>
        </p:txBody>
      </p:sp>
      <p:sp>
        <p:nvSpPr>
          <p:cNvPr id="5" name="object 5"/>
          <p:cNvSpPr txBox="1"/>
          <p:nvPr/>
        </p:nvSpPr>
        <p:spPr>
          <a:xfrm>
            <a:off x="12010135" y="6495389"/>
            <a:ext cx="102870" cy="208279"/>
          </a:xfrm>
          <a:prstGeom prst="rect">
            <a:avLst/>
          </a:prstGeom>
        </p:spPr>
        <p:txBody>
          <a:bodyPr vert="horz" wrap="square" lIns="0" tIns="12700" rIns="0" bIns="0" rtlCol="0">
            <a:spAutoFit/>
          </a:bodyPr>
          <a:lstStyle/>
          <a:p>
            <a:pPr marL="12700">
              <a:lnSpc>
                <a:spcPct val="100000"/>
              </a:lnSpc>
              <a:spcBef>
                <a:spcPts val="100"/>
              </a:spcBef>
            </a:pPr>
            <a:r>
              <a:rPr sz="1200" dirty="0">
                <a:solidFill>
                  <a:srgbClr val="FFFFFF"/>
                </a:solidFill>
                <a:latin typeface="Calibri"/>
                <a:cs typeface="Calibri"/>
              </a:rPr>
              <a:t>8</a:t>
            </a:r>
            <a:endParaRPr sz="1200">
              <a:latin typeface="Calibri"/>
              <a:cs typeface="Calibri"/>
            </a:endParaRPr>
          </a:p>
        </p:txBody>
      </p:sp>
      <p:sp>
        <p:nvSpPr>
          <p:cNvPr id="7" name="object 7"/>
          <p:cNvSpPr/>
          <p:nvPr/>
        </p:nvSpPr>
        <p:spPr>
          <a:xfrm>
            <a:off x="761" y="869441"/>
            <a:ext cx="12192000" cy="0"/>
          </a:xfrm>
          <a:custGeom>
            <a:avLst/>
            <a:gdLst/>
            <a:ahLst/>
            <a:cxnLst/>
            <a:rect l="l" t="t" r="r" b="b"/>
            <a:pathLst>
              <a:path w="12192000">
                <a:moveTo>
                  <a:pt x="0" y="0"/>
                </a:moveTo>
                <a:lnTo>
                  <a:pt x="12192000" y="0"/>
                </a:lnTo>
              </a:path>
            </a:pathLst>
          </a:custGeom>
          <a:ln w="25400">
            <a:solidFill>
              <a:srgbClr val="FFFFFF"/>
            </a:solidFill>
          </a:ln>
        </p:spPr>
        <p:txBody>
          <a:bodyPr wrap="square" lIns="0" tIns="0" rIns="0" bIns="0" rtlCol="0"/>
          <a:lstStyle/>
          <a:p>
            <a:endParaRPr/>
          </a:p>
        </p:txBody>
      </p:sp>
      <p:pic>
        <p:nvPicPr>
          <p:cNvPr id="8" name="object 8"/>
          <p:cNvPicPr/>
          <p:nvPr/>
        </p:nvPicPr>
        <p:blipFill>
          <a:blip r:embed="rId3" cstate="print"/>
          <a:stretch>
            <a:fillRect/>
          </a:stretch>
        </p:blipFill>
        <p:spPr>
          <a:xfrm>
            <a:off x="0" y="3035807"/>
            <a:ext cx="5893307" cy="2831592"/>
          </a:xfrm>
          <a:prstGeom prst="rect">
            <a:avLst/>
          </a:prstGeom>
        </p:spPr>
      </p:pic>
      <p:sp>
        <p:nvSpPr>
          <p:cNvPr id="9" name="object 9"/>
          <p:cNvSpPr txBox="1"/>
          <p:nvPr/>
        </p:nvSpPr>
        <p:spPr>
          <a:xfrm>
            <a:off x="5108575" y="3181349"/>
            <a:ext cx="1249045" cy="452120"/>
          </a:xfrm>
          <a:prstGeom prst="rect">
            <a:avLst/>
          </a:prstGeom>
        </p:spPr>
        <p:txBody>
          <a:bodyPr vert="horz" wrap="square" lIns="0" tIns="12065" rIns="0" bIns="0" rtlCol="0">
            <a:spAutoFit/>
          </a:bodyPr>
          <a:lstStyle/>
          <a:p>
            <a:pPr marL="12700">
              <a:lnSpc>
                <a:spcPct val="100000"/>
              </a:lnSpc>
              <a:spcBef>
                <a:spcPts val="95"/>
              </a:spcBef>
            </a:pPr>
            <a:r>
              <a:rPr sz="2800" spc="-10" dirty="0">
                <a:solidFill>
                  <a:srgbClr val="FFFF00"/>
                </a:solidFill>
                <a:latin typeface="Cambria"/>
                <a:cs typeface="Cambria"/>
              </a:rPr>
              <a:t>synapse</a:t>
            </a:r>
            <a:endParaRPr sz="2800" dirty="0">
              <a:latin typeface="Cambria"/>
              <a:cs typeface="Cambria"/>
            </a:endParaRPr>
          </a:p>
        </p:txBody>
      </p:sp>
      <p:grpSp>
        <p:nvGrpSpPr>
          <p:cNvPr id="10" name="object 10"/>
          <p:cNvGrpSpPr/>
          <p:nvPr/>
        </p:nvGrpSpPr>
        <p:grpSpPr>
          <a:xfrm>
            <a:off x="4968240" y="3577589"/>
            <a:ext cx="3246755" cy="2945232"/>
            <a:chOff x="4968240" y="3577589"/>
            <a:chExt cx="3246755" cy="2945232"/>
          </a:xfrm>
        </p:grpSpPr>
        <p:sp>
          <p:nvSpPr>
            <p:cNvPr id="11" name="object 11"/>
            <p:cNvSpPr/>
            <p:nvPr/>
          </p:nvSpPr>
          <p:spPr>
            <a:xfrm>
              <a:off x="5480431" y="3577589"/>
              <a:ext cx="617855" cy="1223010"/>
            </a:xfrm>
            <a:custGeom>
              <a:avLst/>
              <a:gdLst/>
              <a:ahLst/>
              <a:cxnLst/>
              <a:rect l="l" t="t" r="r" b="b"/>
              <a:pathLst>
                <a:path w="617854" h="1223010">
                  <a:moveTo>
                    <a:pt x="472059" y="1138301"/>
                  </a:moveTo>
                  <a:lnTo>
                    <a:pt x="449859" y="1169263"/>
                  </a:lnTo>
                  <a:lnTo>
                    <a:pt x="11938" y="0"/>
                  </a:lnTo>
                  <a:lnTo>
                    <a:pt x="0" y="4572"/>
                  </a:lnTo>
                  <a:lnTo>
                    <a:pt x="437959" y="1173784"/>
                  </a:lnTo>
                  <a:lnTo>
                    <a:pt x="400812" y="1165098"/>
                  </a:lnTo>
                  <a:lnTo>
                    <a:pt x="463169" y="1223010"/>
                  </a:lnTo>
                  <a:lnTo>
                    <a:pt x="467918" y="1177671"/>
                  </a:lnTo>
                  <a:lnTo>
                    <a:pt x="468147" y="1175512"/>
                  </a:lnTo>
                  <a:lnTo>
                    <a:pt x="445389" y="1175512"/>
                  </a:lnTo>
                  <a:lnTo>
                    <a:pt x="445236" y="1175512"/>
                  </a:lnTo>
                  <a:lnTo>
                    <a:pt x="445439" y="1175435"/>
                  </a:lnTo>
                  <a:lnTo>
                    <a:pt x="468147" y="1175499"/>
                  </a:lnTo>
                  <a:lnTo>
                    <a:pt x="472059" y="1138301"/>
                  </a:lnTo>
                  <a:close/>
                </a:path>
                <a:path w="617854" h="1223010">
                  <a:moveTo>
                    <a:pt x="617601" y="908558"/>
                  </a:moveTo>
                  <a:lnTo>
                    <a:pt x="597890" y="941311"/>
                  </a:lnTo>
                  <a:lnTo>
                    <a:pt x="593991" y="933030"/>
                  </a:lnTo>
                  <a:lnTo>
                    <a:pt x="593991" y="947762"/>
                  </a:lnTo>
                  <a:lnTo>
                    <a:pt x="593991" y="933030"/>
                  </a:lnTo>
                  <a:lnTo>
                    <a:pt x="164084" y="19443"/>
                  </a:lnTo>
                  <a:lnTo>
                    <a:pt x="152654" y="24765"/>
                  </a:lnTo>
                  <a:lnTo>
                    <a:pt x="586346" y="946670"/>
                  </a:lnTo>
                  <a:lnTo>
                    <a:pt x="548640" y="941070"/>
                  </a:lnTo>
                  <a:lnTo>
                    <a:pt x="615569" y="993775"/>
                  </a:lnTo>
                  <a:lnTo>
                    <a:pt x="616597" y="950468"/>
                  </a:lnTo>
                  <a:lnTo>
                    <a:pt x="617601" y="908558"/>
                  </a:lnTo>
                  <a:close/>
                </a:path>
              </a:pathLst>
            </a:custGeom>
            <a:solidFill>
              <a:srgbClr val="FFFF00"/>
            </a:solidFill>
          </p:spPr>
          <p:txBody>
            <a:bodyPr wrap="square" lIns="0" tIns="0" rIns="0" bIns="0" rtlCol="0"/>
            <a:lstStyle/>
            <a:p>
              <a:endParaRPr/>
            </a:p>
          </p:txBody>
        </p:sp>
        <p:pic>
          <p:nvPicPr>
            <p:cNvPr id="12" name="object 12"/>
            <p:cNvPicPr/>
            <p:nvPr/>
          </p:nvPicPr>
          <p:blipFill>
            <a:blip r:embed="rId4" cstate="print"/>
            <a:stretch>
              <a:fillRect/>
            </a:stretch>
          </p:blipFill>
          <p:spPr>
            <a:xfrm>
              <a:off x="4968240" y="5668429"/>
              <a:ext cx="742188" cy="854392"/>
            </a:xfrm>
            <a:prstGeom prst="rect">
              <a:avLst/>
            </a:prstGeom>
          </p:spPr>
        </p:pic>
        <p:pic>
          <p:nvPicPr>
            <p:cNvPr id="13" name="object 13"/>
            <p:cNvPicPr/>
            <p:nvPr/>
          </p:nvPicPr>
          <p:blipFill>
            <a:blip r:embed="rId5" cstate="print"/>
            <a:stretch>
              <a:fillRect/>
            </a:stretch>
          </p:blipFill>
          <p:spPr>
            <a:xfrm>
              <a:off x="7494270" y="3936365"/>
              <a:ext cx="720725" cy="748030"/>
            </a:xfrm>
            <a:prstGeom prst="rect">
              <a:avLst/>
            </a:prstGeom>
          </p:spPr>
        </p:pic>
      </p:grpSp>
      <p:sp>
        <p:nvSpPr>
          <p:cNvPr id="19" name="Metin kutusu 18">
            <a:extLst>
              <a:ext uri="{FF2B5EF4-FFF2-40B4-BE49-F238E27FC236}">
                <a16:creationId xmlns:a16="http://schemas.microsoft.com/office/drawing/2014/main" id="{F0DFDCE2-548E-14F4-D699-07C19D17715F}"/>
              </a:ext>
            </a:extLst>
          </p:cNvPr>
          <p:cNvSpPr txBox="1"/>
          <p:nvPr/>
        </p:nvSpPr>
        <p:spPr>
          <a:xfrm>
            <a:off x="7406640" y="2831499"/>
            <a:ext cx="3886200" cy="646331"/>
          </a:xfrm>
          <a:prstGeom prst="rect">
            <a:avLst/>
          </a:prstGeom>
          <a:solidFill>
            <a:schemeClr val="tx2"/>
          </a:solidFill>
        </p:spPr>
        <p:txBody>
          <a:bodyPr wrap="square">
            <a:spAutoFit/>
          </a:bodyPr>
          <a:lstStyle/>
          <a:p>
            <a:r>
              <a:rPr lang="tr-TR" dirty="0">
                <a:hlinkClick r:id="rId6"/>
              </a:rPr>
              <a:t>https://www.youtube.com/watch?v=hGDvvUNU-cw</a:t>
            </a:r>
            <a:endParaRPr lang="tr-TR"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6772656" y="2945890"/>
            <a:ext cx="5113020" cy="3808476"/>
          </a:xfrm>
          <a:prstGeom prst="rect">
            <a:avLst/>
          </a:prstGeom>
        </p:spPr>
      </p:pic>
      <p:pic>
        <p:nvPicPr>
          <p:cNvPr id="3" name="object 3"/>
          <p:cNvPicPr/>
          <p:nvPr/>
        </p:nvPicPr>
        <p:blipFill>
          <a:blip r:embed="rId3" cstate="print"/>
          <a:stretch>
            <a:fillRect/>
          </a:stretch>
        </p:blipFill>
        <p:spPr>
          <a:xfrm>
            <a:off x="667512" y="2958083"/>
            <a:ext cx="4724400" cy="3601212"/>
          </a:xfrm>
          <a:prstGeom prst="rect">
            <a:avLst/>
          </a:prstGeom>
        </p:spPr>
      </p:pic>
      <p:sp>
        <p:nvSpPr>
          <p:cNvPr id="4" name="object 4"/>
          <p:cNvSpPr txBox="1">
            <a:spLocks noGrp="1"/>
          </p:cNvSpPr>
          <p:nvPr>
            <p:ph type="title"/>
          </p:nvPr>
        </p:nvSpPr>
        <p:spPr>
          <a:xfrm>
            <a:off x="2201036" y="117410"/>
            <a:ext cx="7792084" cy="567463"/>
          </a:xfrm>
          <a:prstGeom prst="rect">
            <a:avLst/>
          </a:prstGeom>
        </p:spPr>
        <p:txBody>
          <a:bodyPr vert="horz" wrap="square" lIns="0" tIns="13335" rIns="0" bIns="0" rtlCol="0">
            <a:spAutoFit/>
          </a:bodyPr>
          <a:lstStyle/>
          <a:p>
            <a:pPr marL="12700">
              <a:lnSpc>
                <a:spcPct val="100000"/>
              </a:lnSpc>
              <a:spcBef>
                <a:spcPts val="105"/>
              </a:spcBef>
            </a:pPr>
            <a:r>
              <a:rPr lang="tr-TR" spc="-35" dirty="0"/>
              <a:t>Beyin nasıl çalışır</a:t>
            </a:r>
            <a:r>
              <a:rPr spc="-75" dirty="0"/>
              <a:t>?</a:t>
            </a:r>
          </a:p>
        </p:txBody>
      </p:sp>
      <p:sp>
        <p:nvSpPr>
          <p:cNvPr id="5" name="object 5"/>
          <p:cNvSpPr txBox="1"/>
          <p:nvPr/>
        </p:nvSpPr>
        <p:spPr>
          <a:xfrm>
            <a:off x="11932411" y="6495389"/>
            <a:ext cx="180975" cy="208279"/>
          </a:xfrm>
          <a:prstGeom prst="rect">
            <a:avLst/>
          </a:prstGeom>
        </p:spPr>
        <p:txBody>
          <a:bodyPr vert="horz" wrap="square" lIns="0" tIns="12700" rIns="0" bIns="0" rtlCol="0">
            <a:spAutoFit/>
          </a:bodyPr>
          <a:lstStyle/>
          <a:p>
            <a:pPr marL="12700">
              <a:lnSpc>
                <a:spcPct val="100000"/>
              </a:lnSpc>
              <a:spcBef>
                <a:spcPts val="100"/>
              </a:spcBef>
            </a:pPr>
            <a:r>
              <a:rPr sz="1200" dirty="0">
                <a:solidFill>
                  <a:srgbClr val="FFFFFF"/>
                </a:solidFill>
                <a:latin typeface="Calibri"/>
                <a:cs typeface="Calibri"/>
              </a:rPr>
              <a:t>10</a:t>
            </a:r>
            <a:endParaRPr sz="1200">
              <a:latin typeface="Calibri"/>
              <a:cs typeface="Calibri"/>
            </a:endParaRPr>
          </a:p>
        </p:txBody>
      </p:sp>
      <p:sp>
        <p:nvSpPr>
          <p:cNvPr id="6" name="object 6"/>
          <p:cNvSpPr/>
          <p:nvPr/>
        </p:nvSpPr>
        <p:spPr>
          <a:xfrm>
            <a:off x="761" y="869441"/>
            <a:ext cx="12192000" cy="0"/>
          </a:xfrm>
          <a:custGeom>
            <a:avLst/>
            <a:gdLst/>
            <a:ahLst/>
            <a:cxnLst/>
            <a:rect l="l" t="t" r="r" b="b"/>
            <a:pathLst>
              <a:path w="12192000">
                <a:moveTo>
                  <a:pt x="0" y="0"/>
                </a:moveTo>
                <a:lnTo>
                  <a:pt x="12192000" y="0"/>
                </a:lnTo>
              </a:path>
            </a:pathLst>
          </a:custGeom>
          <a:ln w="25400">
            <a:solidFill>
              <a:srgbClr val="FFFFFF"/>
            </a:solidFill>
          </a:ln>
        </p:spPr>
        <p:txBody>
          <a:bodyPr wrap="square" lIns="0" tIns="0" rIns="0" bIns="0" rtlCol="0"/>
          <a:lstStyle/>
          <a:p>
            <a:endParaRPr/>
          </a:p>
        </p:txBody>
      </p:sp>
      <p:sp>
        <p:nvSpPr>
          <p:cNvPr id="7" name="object 7"/>
          <p:cNvSpPr txBox="1"/>
          <p:nvPr/>
        </p:nvSpPr>
        <p:spPr>
          <a:xfrm>
            <a:off x="78739" y="853186"/>
            <a:ext cx="11919585" cy="1883208"/>
          </a:xfrm>
          <a:prstGeom prst="rect">
            <a:avLst/>
          </a:prstGeom>
        </p:spPr>
        <p:txBody>
          <a:bodyPr vert="horz" wrap="square" lIns="0" tIns="97155" rIns="0" bIns="0" rtlCol="0">
            <a:spAutoFit/>
          </a:bodyPr>
          <a:lstStyle/>
          <a:p>
            <a:pPr marL="241300" marR="336550" indent="-228600">
              <a:lnSpc>
                <a:spcPct val="80000"/>
              </a:lnSpc>
              <a:spcBef>
                <a:spcPts val="765"/>
              </a:spcBef>
              <a:buFont typeface="Arial MT"/>
              <a:buChar char="•"/>
              <a:tabLst>
                <a:tab pos="241300" algn="l"/>
              </a:tabLst>
            </a:pPr>
            <a:r>
              <a:rPr lang="tr-TR" sz="2400" spc="-25" dirty="0">
                <a:solidFill>
                  <a:srgbClr val="FFFFFF"/>
                </a:solidFill>
                <a:latin typeface="Cambria"/>
                <a:cs typeface="Cambria"/>
              </a:rPr>
              <a:t>Doğumda, bir beyin büyük bir yapıya ve genellikle "deneyim" olarak adlandırdığımız şey aracılığıyla kendi kurallarını oluşturma yeteneğine sahiptir.</a:t>
            </a:r>
          </a:p>
          <a:p>
            <a:pPr marL="241300" marR="336550" indent="-228600">
              <a:lnSpc>
                <a:spcPct val="80000"/>
              </a:lnSpc>
              <a:spcBef>
                <a:spcPts val="765"/>
              </a:spcBef>
              <a:buFont typeface="Arial MT"/>
              <a:buChar char="•"/>
              <a:tabLst>
                <a:tab pos="241300" algn="l"/>
              </a:tabLst>
            </a:pPr>
            <a:r>
              <a:rPr lang="tr-TR" sz="2400" spc="-25" dirty="0">
                <a:solidFill>
                  <a:srgbClr val="FFFFFF"/>
                </a:solidFill>
                <a:latin typeface="Cambria"/>
                <a:cs typeface="Cambria"/>
              </a:rPr>
              <a:t>deneyim zamanla oluşur ve en dramatik gelişme</a:t>
            </a:r>
          </a:p>
          <a:p>
            <a:pPr marL="241300" marR="336550" indent="-228600">
              <a:lnSpc>
                <a:spcPct val="80000"/>
              </a:lnSpc>
              <a:spcBef>
                <a:spcPts val="765"/>
              </a:spcBef>
              <a:buFont typeface="Arial MT"/>
              <a:buChar char="•"/>
              <a:tabLst>
                <a:tab pos="241300" algn="l"/>
              </a:tabLst>
            </a:pPr>
            <a:r>
              <a:rPr lang="tr-TR" sz="2400" spc="-25" dirty="0">
                <a:solidFill>
                  <a:srgbClr val="FFFFFF"/>
                </a:solidFill>
                <a:latin typeface="Cambria"/>
                <a:cs typeface="Cambria"/>
              </a:rPr>
              <a:t>~yani, insan beyninin sabit kablolaması doğumdan sonraki ilk iki yıl içinde gerçekleşir</a:t>
            </a:r>
          </a:p>
          <a:p>
            <a:pPr marL="241300" marR="336550" indent="-228600">
              <a:lnSpc>
                <a:spcPct val="80000"/>
              </a:lnSpc>
              <a:spcBef>
                <a:spcPts val="765"/>
              </a:spcBef>
              <a:buFont typeface="Arial MT"/>
              <a:buChar char="•"/>
              <a:tabLst>
                <a:tab pos="241300" algn="l"/>
              </a:tabLst>
            </a:pPr>
            <a:r>
              <a:rPr lang="tr-TR" sz="2400" spc="-25" dirty="0">
                <a:solidFill>
                  <a:srgbClr val="FFFFFF"/>
                </a:solidFill>
                <a:latin typeface="Cambria"/>
                <a:cs typeface="Cambria"/>
              </a:rPr>
              <a:t>~ancak gelişme bu aşamadan çok daha sonra da devam eder</a:t>
            </a:r>
            <a:endParaRPr sz="1800" dirty="0">
              <a:latin typeface="Cambria"/>
              <a:cs typeface="Cambria"/>
            </a:endParaRPr>
          </a:p>
        </p:txBody>
      </p:sp>
      <p:grpSp>
        <p:nvGrpSpPr>
          <p:cNvPr id="8" name="object 8"/>
          <p:cNvGrpSpPr/>
          <p:nvPr/>
        </p:nvGrpSpPr>
        <p:grpSpPr>
          <a:xfrm>
            <a:off x="4070603" y="3145548"/>
            <a:ext cx="1942464" cy="1169670"/>
            <a:chOff x="4070603" y="3145548"/>
            <a:chExt cx="1942464" cy="1169670"/>
          </a:xfrm>
        </p:grpSpPr>
        <p:pic>
          <p:nvPicPr>
            <p:cNvPr id="9" name="object 9"/>
            <p:cNvPicPr/>
            <p:nvPr/>
          </p:nvPicPr>
          <p:blipFill>
            <a:blip r:embed="rId4" cstate="print"/>
            <a:stretch>
              <a:fillRect/>
            </a:stretch>
          </p:blipFill>
          <p:spPr>
            <a:xfrm>
              <a:off x="4070603" y="3145548"/>
              <a:ext cx="1143762" cy="511289"/>
            </a:xfrm>
            <a:prstGeom prst="rect">
              <a:avLst/>
            </a:prstGeom>
          </p:spPr>
        </p:pic>
        <p:pic>
          <p:nvPicPr>
            <p:cNvPr id="10" name="object 10"/>
            <p:cNvPicPr/>
            <p:nvPr/>
          </p:nvPicPr>
          <p:blipFill>
            <a:blip r:embed="rId5" cstate="print"/>
            <a:stretch>
              <a:fillRect/>
            </a:stretch>
          </p:blipFill>
          <p:spPr>
            <a:xfrm>
              <a:off x="4908803" y="3145548"/>
              <a:ext cx="381762" cy="511289"/>
            </a:xfrm>
            <a:prstGeom prst="rect">
              <a:avLst/>
            </a:prstGeom>
          </p:spPr>
        </p:pic>
        <p:pic>
          <p:nvPicPr>
            <p:cNvPr id="11" name="object 11"/>
            <p:cNvPicPr/>
            <p:nvPr/>
          </p:nvPicPr>
          <p:blipFill>
            <a:blip r:embed="rId6" cstate="print"/>
            <a:stretch>
              <a:fillRect/>
            </a:stretch>
          </p:blipFill>
          <p:spPr>
            <a:xfrm>
              <a:off x="4985003" y="3145548"/>
              <a:ext cx="1027938" cy="511289"/>
            </a:xfrm>
            <a:prstGeom prst="rect">
              <a:avLst/>
            </a:prstGeom>
          </p:spPr>
        </p:pic>
        <p:pic>
          <p:nvPicPr>
            <p:cNvPr id="12" name="object 12"/>
            <p:cNvPicPr/>
            <p:nvPr/>
          </p:nvPicPr>
          <p:blipFill>
            <a:blip r:embed="rId7" cstate="print"/>
            <a:stretch>
              <a:fillRect/>
            </a:stretch>
          </p:blipFill>
          <p:spPr>
            <a:xfrm>
              <a:off x="4078223" y="3365004"/>
              <a:ext cx="1137665" cy="511289"/>
            </a:xfrm>
            <a:prstGeom prst="rect">
              <a:avLst/>
            </a:prstGeom>
          </p:spPr>
        </p:pic>
        <p:pic>
          <p:nvPicPr>
            <p:cNvPr id="13" name="object 13"/>
            <p:cNvPicPr/>
            <p:nvPr/>
          </p:nvPicPr>
          <p:blipFill>
            <a:blip r:embed="rId5" cstate="print"/>
            <a:stretch>
              <a:fillRect/>
            </a:stretch>
          </p:blipFill>
          <p:spPr>
            <a:xfrm>
              <a:off x="4910327" y="3365004"/>
              <a:ext cx="381762" cy="511289"/>
            </a:xfrm>
            <a:prstGeom prst="rect">
              <a:avLst/>
            </a:prstGeom>
          </p:spPr>
        </p:pic>
        <p:pic>
          <p:nvPicPr>
            <p:cNvPr id="14" name="object 14"/>
            <p:cNvPicPr/>
            <p:nvPr/>
          </p:nvPicPr>
          <p:blipFill>
            <a:blip r:embed="rId8" cstate="print"/>
            <a:stretch>
              <a:fillRect/>
            </a:stretch>
          </p:blipFill>
          <p:spPr>
            <a:xfrm>
              <a:off x="4986527" y="3365004"/>
              <a:ext cx="1018794" cy="511289"/>
            </a:xfrm>
            <a:prstGeom prst="rect">
              <a:avLst/>
            </a:prstGeom>
          </p:spPr>
        </p:pic>
        <p:pic>
          <p:nvPicPr>
            <p:cNvPr id="15" name="object 15"/>
            <p:cNvPicPr/>
            <p:nvPr/>
          </p:nvPicPr>
          <p:blipFill>
            <a:blip r:embed="rId9" cstate="print"/>
            <a:stretch>
              <a:fillRect/>
            </a:stretch>
          </p:blipFill>
          <p:spPr>
            <a:xfrm>
              <a:off x="4178807" y="3584460"/>
              <a:ext cx="1725930" cy="511289"/>
            </a:xfrm>
            <a:prstGeom prst="rect">
              <a:avLst/>
            </a:prstGeom>
          </p:spPr>
        </p:pic>
        <p:pic>
          <p:nvPicPr>
            <p:cNvPr id="16" name="object 16"/>
            <p:cNvPicPr/>
            <p:nvPr/>
          </p:nvPicPr>
          <p:blipFill>
            <a:blip r:embed="rId10" cstate="print"/>
            <a:stretch>
              <a:fillRect/>
            </a:stretch>
          </p:blipFill>
          <p:spPr>
            <a:xfrm>
              <a:off x="4422647" y="3803916"/>
              <a:ext cx="1238250" cy="511289"/>
            </a:xfrm>
            <a:prstGeom prst="rect">
              <a:avLst/>
            </a:prstGeom>
          </p:spPr>
        </p:pic>
      </p:grpSp>
      <p:sp>
        <p:nvSpPr>
          <p:cNvPr id="17" name="object 17"/>
          <p:cNvSpPr txBox="1"/>
          <p:nvPr/>
        </p:nvSpPr>
        <p:spPr>
          <a:xfrm>
            <a:off x="4202429" y="2981909"/>
            <a:ext cx="1661795" cy="1178560"/>
          </a:xfrm>
          <a:prstGeom prst="rect">
            <a:avLst/>
          </a:prstGeom>
        </p:spPr>
        <p:txBody>
          <a:bodyPr vert="horz" wrap="square" lIns="0" tIns="67945" rIns="0" bIns="0" rtlCol="0">
            <a:spAutoFit/>
          </a:bodyPr>
          <a:lstStyle/>
          <a:p>
            <a:pPr marL="12700" marR="5080" algn="ctr">
              <a:lnSpc>
                <a:spcPct val="80000"/>
              </a:lnSpc>
              <a:spcBef>
                <a:spcPts val="535"/>
              </a:spcBef>
            </a:pPr>
            <a:r>
              <a:rPr sz="1800" b="1" spc="-15" dirty="0">
                <a:solidFill>
                  <a:srgbClr val="FFFF00"/>
                </a:solidFill>
                <a:latin typeface="Cambria"/>
                <a:cs typeface="Cambria"/>
              </a:rPr>
              <a:t>Frontal </a:t>
            </a:r>
            <a:r>
              <a:rPr sz="1800" b="1" dirty="0">
                <a:solidFill>
                  <a:srgbClr val="FFFF00"/>
                </a:solidFill>
                <a:latin typeface="Cambria"/>
                <a:cs typeface="Cambria"/>
              </a:rPr>
              <a:t>Lobe </a:t>
            </a:r>
            <a:r>
              <a:rPr sz="1800" b="1" spc="5" dirty="0">
                <a:solidFill>
                  <a:srgbClr val="FFFF00"/>
                </a:solidFill>
                <a:latin typeface="Cambria"/>
                <a:cs typeface="Cambria"/>
              </a:rPr>
              <a:t> </a:t>
            </a:r>
            <a:r>
              <a:rPr sz="1800" dirty="0">
                <a:solidFill>
                  <a:srgbClr val="FFFFFF"/>
                </a:solidFill>
                <a:latin typeface="Cambria"/>
                <a:cs typeface="Cambria"/>
              </a:rPr>
              <a:t>D</a:t>
            </a:r>
            <a:r>
              <a:rPr sz="1800" spc="-5" dirty="0">
                <a:solidFill>
                  <a:srgbClr val="FFFFFF"/>
                </a:solidFill>
                <a:latin typeface="Cambria"/>
                <a:cs typeface="Cambria"/>
              </a:rPr>
              <a:t>e</a:t>
            </a:r>
            <a:r>
              <a:rPr sz="1800" dirty="0">
                <a:solidFill>
                  <a:srgbClr val="FFFFFF"/>
                </a:solidFill>
                <a:latin typeface="Cambria"/>
                <a:cs typeface="Cambria"/>
              </a:rPr>
              <a:t>cisio</a:t>
            </a:r>
            <a:r>
              <a:rPr sz="1800" spc="5" dirty="0">
                <a:solidFill>
                  <a:srgbClr val="FFFFFF"/>
                </a:solidFill>
                <a:latin typeface="Cambria"/>
                <a:cs typeface="Cambria"/>
              </a:rPr>
              <a:t>n</a:t>
            </a:r>
            <a:r>
              <a:rPr sz="1800" dirty="0">
                <a:solidFill>
                  <a:srgbClr val="FFFFFF"/>
                </a:solidFill>
                <a:latin typeface="Cambria"/>
                <a:cs typeface="Cambria"/>
              </a:rPr>
              <a:t>-</a:t>
            </a:r>
            <a:r>
              <a:rPr sz="1800" spc="-5" dirty="0">
                <a:solidFill>
                  <a:srgbClr val="FFFFFF"/>
                </a:solidFill>
                <a:latin typeface="Cambria"/>
                <a:cs typeface="Cambria"/>
              </a:rPr>
              <a:t>M</a:t>
            </a:r>
            <a:r>
              <a:rPr sz="1800" spc="-10" dirty="0">
                <a:solidFill>
                  <a:srgbClr val="FFFFFF"/>
                </a:solidFill>
                <a:latin typeface="Cambria"/>
                <a:cs typeface="Cambria"/>
              </a:rPr>
              <a:t>a</a:t>
            </a:r>
            <a:r>
              <a:rPr sz="1800" spc="-5" dirty="0">
                <a:solidFill>
                  <a:srgbClr val="FFFFFF"/>
                </a:solidFill>
                <a:latin typeface="Cambria"/>
                <a:cs typeface="Cambria"/>
              </a:rPr>
              <a:t>k</a:t>
            </a:r>
            <a:r>
              <a:rPr sz="1800" spc="5" dirty="0">
                <a:solidFill>
                  <a:srgbClr val="FFFFFF"/>
                </a:solidFill>
                <a:latin typeface="Cambria"/>
                <a:cs typeface="Cambria"/>
              </a:rPr>
              <a:t>i</a:t>
            </a:r>
            <a:r>
              <a:rPr sz="1800" spc="-5" dirty="0">
                <a:solidFill>
                  <a:srgbClr val="FFFFFF"/>
                </a:solidFill>
                <a:latin typeface="Cambria"/>
                <a:cs typeface="Cambria"/>
              </a:rPr>
              <a:t>ng  </a:t>
            </a:r>
            <a:r>
              <a:rPr sz="1800" spc="-10" dirty="0">
                <a:solidFill>
                  <a:srgbClr val="FFFFFF"/>
                </a:solidFill>
                <a:latin typeface="Cambria"/>
                <a:cs typeface="Cambria"/>
              </a:rPr>
              <a:t>Problem-Solving </a:t>
            </a:r>
            <a:r>
              <a:rPr sz="1800" spc="-385" dirty="0">
                <a:solidFill>
                  <a:srgbClr val="FFFFFF"/>
                </a:solidFill>
                <a:latin typeface="Cambria"/>
                <a:cs typeface="Cambria"/>
              </a:rPr>
              <a:t> </a:t>
            </a:r>
            <a:r>
              <a:rPr sz="1800" spc="-5" dirty="0">
                <a:solidFill>
                  <a:srgbClr val="FFFFFF"/>
                </a:solidFill>
                <a:latin typeface="Cambria"/>
                <a:cs typeface="Cambria"/>
              </a:rPr>
              <a:t>Consciousness </a:t>
            </a:r>
            <a:r>
              <a:rPr sz="1800" dirty="0">
                <a:solidFill>
                  <a:srgbClr val="FFFFFF"/>
                </a:solidFill>
                <a:latin typeface="Cambria"/>
                <a:cs typeface="Cambria"/>
              </a:rPr>
              <a:t> </a:t>
            </a:r>
            <a:r>
              <a:rPr sz="1800" spc="-5" dirty="0">
                <a:solidFill>
                  <a:srgbClr val="FFFFFF"/>
                </a:solidFill>
                <a:latin typeface="Cambria"/>
                <a:cs typeface="Cambria"/>
              </a:rPr>
              <a:t>Emotions</a:t>
            </a:r>
            <a:endParaRPr sz="1800" dirty="0">
              <a:latin typeface="Cambria"/>
              <a:cs typeface="Cambria"/>
            </a:endParaRPr>
          </a:p>
        </p:txBody>
      </p:sp>
      <p:grpSp>
        <p:nvGrpSpPr>
          <p:cNvPr id="18" name="object 18"/>
          <p:cNvGrpSpPr/>
          <p:nvPr/>
        </p:nvGrpSpPr>
        <p:grpSpPr>
          <a:xfrm>
            <a:off x="3858767" y="4451616"/>
            <a:ext cx="2357120" cy="1337310"/>
            <a:chOff x="3858767" y="4451616"/>
            <a:chExt cx="2357120" cy="1337310"/>
          </a:xfrm>
        </p:grpSpPr>
        <p:pic>
          <p:nvPicPr>
            <p:cNvPr id="19" name="object 19"/>
            <p:cNvPicPr/>
            <p:nvPr/>
          </p:nvPicPr>
          <p:blipFill>
            <a:blip r:embed="rId11" cstate="print"/>
            <a:stretch>
              <a:fillRect/>
            </a:stretch>
          </p:blipFill>
          <p:spPr>
            <a:xfrm>
              <a:off x="4283963" y="4451616"/>
              <a:ext cx="1762506" cy="511289"/>
            </a:xfrm>
            <a:prstGeom prst="rect">
              <a:avLst/>
            </a:prstGeom>
          </p:spPr>
        </p:pic>
        <p:pic>
          <p:nvPicPr>
            <p:cNvPr id="20" name="object 20"/>
            <p:cNvPicPr/>
            <p:nvPr/>
          </p:nvPicPr>
          <p:blipFill>
            <a:blip r:embed="rId12" cstate="print"/>
            <a:stretch>
              <a:fillRect/>
            </a:stretch>
          </p:blipFill>
          <p:spPr>
            <a:xfrm>
              <a:off x="4434839" y="4671072"/>
              <a:ext cx="1408938" cy="511289"/>
            </a:xfrm>
            <a:prstGeom prst="rect">
              <a:avLst/>
            </a:prstGeom>
          </p:spPr>
        </p:pic>
        <p:pic>
          <p:nvPicPr>
            <p:cNvPr id="21" name="object 21"/>
            <p:cNvPicPr/>
            <p:nvPr/>
          </p:nvPicPr>
          <p:blipFill>
            <a:blip r:embed="rId13" cstate="print"/>
            <a:stretch>
              <a:fillRect/>
            </a:stretch>
          </p:blipFill>
          <p:spPr>
            <a:xfrm>
              <a:off x="3858767" y="5097779"/>
              <a:ext cx="2356866" cy="511289"/>
            </a:xfrm>
            <a:prstGeom prst="rect">
              <a:avLst/>
            </a:prstGeom>
          </p:spPr>
        </p:pic>
        <p:pic>
          <p:nvPicPr>
            <p:cNvPr id="22" name="object 22"/>
            <p:cNvPicPr/>
            <p:nvPr/>
          </p:nvPicPr>
          <p:blipFill>
            <a:blip r:embed="rId14" cstate="print"/>
            <a:stretch>
              <a:fillRect/>
            </a:stretch>
          </p:blipFill>
          <p:spPr>
            <a:xfrm>
              <a:off x="4143755" y="5333999"/>
              <a:ext cx="1782318" cy="454913"/>
            </a:xfrm>
            <a:prstGeom prst="rect">
              <a:avLst/>
            </a:prstGeom>
          </p:spPr>
        </p:pic>
      </p:grpSp>
      <p:sp>
        <p:nvSpPr>
          <p:cNvPr id="23" name="object 23"/>
          <p:cNvSpPr txBox="1"/>
          <p:nvPr/>
        </p:nvSpPr>
        <p:spPr>
          <a:xfrm>
            <a:off x="3989959" y="4508068"/>
            <a:ext cx="2028189" cy="1143635"/>
          </a:xfrm>
          <a:prstGeom prst="rect">
            <a:avLst/>
          </a:prstGeom>
        </p:spPr>
        <p:txBody>
          <a:bodyPr vert="horz" wrap="square" lIns="0" tIns="67945" rIns="0" bIns="0" rtlCol="0">
            <a:spAutoFit/>
          </a:bodyPr>
          <a:lstStyle/>
          <a:p>
            <a:pPr marL="588010" marR="175895" indent="-151130">
              <a:lnSpc>
                <a:spcPct val="80000"/>
              </a:lnSpc>
              <a:spcBef>
                <a:spcPts val="535"/>
              </a:spcBef>
            </a:pPr>
            <a:r>
              <a:rPr sz="1800" b="1" spc="-5" dirty="0">
                <a:solidFill>
                  <a:srgbClr val="FFFF00"/>
                </a:solidFill>
                <a:latin typeface="Cambria"/>
                <a:cs typeface="Cambria"/>
              </a:rPr>
              <a:t>Basel</a:t>
            </a:r>
            <a:r>
              <a:rPr sz="1800" b="1" spc="-75" dirty="0">
                <a:solidFill>
                  <a:srgbClr val="FFFF00"/>
                </a:solidFill>
                <a:latin typeface="Cambria"/>
                <a:cs typeface="Cambria"/>
              </a:rPr>
              <a:t> </a:t>
            </a:r>
            <a:r>
              <a:rPr sz="1800" b="1" spc="-10" dirty="0">
                <a:solidFill>
                  <a:srgbClr val="FFFF00"/>
                </a:solidFill>
                <a:latin typeface="Cambria"/>
                <a:cs typeface="Cambria"/>
              </a:rPr>
              <a:t>Ganglia </a:t>
            </a:r>
            <a:r>
              <a:rPr sz="1800" b="1" spc="-380" dirty="0">
                <a:solidFill>
                  <a:srgbClr val="FFFF00"/>
                </a:solidFill>
                <a:latin typeface="Cambria"/>
                <a:cs typeface="Cambria"/>
              </a:rPr>
              <a:t> </a:t>
            </a:r>
            <a:r>
              <a:rPr sz="1800" b="1" spc="-15" dirty="0">
                <a:solidFill>
                  <a:srgbClr val="FFFFFF"/>
                </a:solidFill>
                <a:latin typeface="Cambria"/>
                <a:cs typeface="Cambria"/>
              </a:rPr>
              <a:t>Movement</a:t>
            </a:r>
            <a:endParaRPr sz="1800">
              <a:latin typeface="Cambria"/>
              <a:cs typeface="Cambria"/>
            </a:endParaRPr>
          </a:p>
          <a:p>
            <a:pPr algn="ctr">
              <a:lnSpc>
                <a:spcPts val="1970"/>
              </a:lnSpc>
              <a:spcBef>
                <a:spcPts val="1205"/>
              </a:spcBef>
            </a:pPr>
            <a:r>
              <a:rPr sz="1800" b="1" spc="-30" dirty="0">
                <a:solidFill>
                  <a:srgbClr val="FFFF00"/>
                </a:solidFill>
                <a:latin typeface="Cambria"/>
                <a:cs typeface="Cambria"/>
              </a:rPr>
              <a:t>Temporal</a:t>
            </a:r>
            <a:r>
              <a:rPr sz="1800" b="1" spc="-55" dirty="0">
                <a:solidFill>
                  <a:srgbClr val="FFFF00"/>
                </a:solidFill>
                <a:latin typeface="Cambria"/>
                <a:cs typeface="Cambria"/>
              </a:rPr>
              <a:t> </a:t>
            </a:r>
            <a:r>
              <a:rPr sz="1800" b="1" spc="-5" dirty="0">
                <a:solidFill>
                  <a:srgbClr val="FFFF00"/>
                </a:solidFill>
                <a:latin typeface="Cambria"/>
                <a:cs typeface="Cambria"/>
              </a:rPr>
              <a:t>Learning</a:t>
            </a:r>
            <a:endParaRPr sz="1800">
              <a:latin typeface="Cambria"/>
              <a:cs typeface="Cambria"/>
            </a:endParaRPr>
          </a:p>
          <a:p>
            <a:pPr algn="ctr">
              <a:lnSpc>
                <a:spcPts val="1730"/>
              </a:lnSpc>
            </a:pPr>
            <a:r>
              <a:rPr sz="1600" spc="-5" dirty="0">
                <a:solidFill>
                  <a:srgbClr val="FFFFFF"/>
                </a:solidFill>
                <a:latin typeface="Cambria"/>
                <a:cs typeface="Cambria"/>
              </a:rPr>
              <a:t>Memory</a:t>
            </a:r>
            <a:r>
              <a:rPr sz="1600" spc="-30" dirty="0">
                <a:solidFill>
                  <a:srgbClr val="FFFFFF"/>
                </a:solidFill>
                <a:latin typeface="Cambria"/>
                <a:cs typeface="Cambria"/>
              </a:rPr>
              <a:t> </a:t>
            </a:r>
            <a:r>
              <a:rPr sz="1600" spc="-5" dirty="0">
                <a:solidFill>
                  <a:srgbClr val="FFFFFF"/>
                </a:solidFill>
                <a:latin typeface="Cambria"/>
                <a:cs typeface="Cambria"/>
              </a:rPr>
              <a:t>Hearing</a:t>
            </a:r>
            <a:endParaRPr sz="1600">
              <a:latin typeface="Cambria"/>
              <a:cs typeface="Cambria"/>
            </a:endParaRPr>
          </a:p>
        </p:txBody>
      </p:sp>
      <p:pic>
        <p:nvPicPr>
          <p:cNvPr id="24" name="object 24"/>
          <p:cNvPicPr/>
          <p:nvPr/>
        </p:nvPicPr>
        <p:blipFill>
          <a:blip r:embed="rId15" cstate="print"/>
          <a:stretch>
            <a:fillRect/>
          </a:stretch>
        </p:blipFill>
        <p:spPr>
          <a:xfrm>
            <a:off x="4460747" y="5529071"/>
            <a:ext cx="1102614" cy="454913"/>
          </a:xfrm>
          <a:prstGeom prst="rect">
            <a:avLst/>
          </a:prstGeom>
        </p:spPr>
      </p:pic>
      <p:sp>
        <p:nvSpPr>
          <p:cNvPr id="25" name="object 25"/>
          <p:cNvSpPr txBox="1"/>
          <p:nvPr/>
        </p:nvSpPr>
        <p:spPr>
          <a:xfrm>
            <a:off x="4576698" y="5577636"/>
            <a:ext cx="855980" cy="269240"/>
          </a:xfrm>
          <a:prstGeom prst="rect">
            <a:avLst/>
          </a:prstGeom>
        </p:spPr>
        <p:txBody>
          <a:bodyPr vert="horz" wrap="square" lIns="0" tIns="12065" rIns="0" bIns="0" rtlCol="0">
            <a:spAutoFit/>
          </a:bodyPr>
          <a:lstStyle/>
          <a:p>
            <a:pPr marL="12700">
              <a:lnSpc>
                <a:spcPct val="100000"/>
              </a:lnSpc>
              <a:spcBef>
                <a:spcPts val="95"/>
              </a:spcBef>
            </a:pPr>
            <a:r>
              <a:rPr sz="1600" spc="-10" dirty="0">
                <a:solidFill>
                  <a:srgbClr val="FFFFFF"/>
                </a:solidFill>
                <a:latin typeface="Cambria"/>
                <a:cs typeface="Cambria"/>
              </a:rPr>
              <a:t>Language</a:t>
            </a:r>
            <a:endParaRPr sz="1600">
              <a:latin typeface="Cambria"/>
              <a:cs typeface="Cambria"/>
            </a:endParaRPr>
          </a:p>
        </p:txBody>
      </p:sp>
      <p:grpSp>
        <p:nvGrpSpPr>
          <p:cNvPr id="26" name="object 26"/>
          <p:cNvGrpSpPr/>
          <p:nvPr/>
        </p:nvGrpSpPr>
        <p:grpSpPr>
          <a:xfrm>
            <a:off x="2772155" y="5657088"/>
            <a:ext cx="1896745" cy="950594"/>
            <a:chOff x="2772155" y="5657088"/>
            <a:chExt cx="1896745" cy="950594"/>
          </a:xfrm>
        </p:grpSpPr>
        <p:pic>
          <p:nvPicPr>
            <p:cNvPr id="27" name="object 27"/>
            <p:cNvPicPr/>
            <p:nvPr/>
          </p:nvPicPr>
          <p:blipFill>
            <a:blip r:embed="rId16" cstate="print"/>
            <a:stretch>
              <a:fillRect/>
            </a:stretch>
          </p:blipFill>
          <p:spPr>
            <a:xfrm>
              <a:off x="2773679" y="5657088"/>
              <a:ext cx="1888997" cy="511289"/>
            </a:xfrm>
            <a:prstGeom prst="rect">
              <a:avLst/>
            </a:prstGeom>
          </p:spPr>
        </p:pic>
        <p:pic>
          <p:nvPicPr>
            <p:cNvPr id="28" name="object 28"/>
            <p:cNvPicPr/>
            <p:nvPr/>
          </p:nvPicPr>
          <p:blipFill>
            <a:blip r:embed="rId17" cstate="print"/>
            <a:stretch>
              <a:fillRect/>
            </a:stretch>
          </p:blipFill>
          <p:spPr>
            <a:xfrm>
              <a:off x="2772155" y="5876544"/>
              <a:ext cx="1896618" cy="511289"/>
            </a:xfrm>
            <a:prstGeom prst="rect">
              <a:avLst/>
            </a:prstGeom>
          </p:spPr>
        </p:pic>
        <p:pic>
          <p:nvPicPr>
            <p:cNvPr id="29" name="object 29"/>
            <p:cNvPicPr/>
            <p:nvPr/>
          </p:nvPicPr>
          <p:blipFill>
            <a:blip r:embed="rId18" cstate="print"/>
            <a:stretch>
              <a:fillRect/>
            </a:stretch>
          </p:blipFill>
          <p:spPr>
            <a:xfrm>
              <a:off x="2894075" y="6096000"/>
              <a:ext cx="1599438" cy="511289"/>
            </a:xfrm>
            <a:prstGeom prst="rect">
              <a:avLst/>
            </a:prstGeom>
          </p:spPr>
        </p:pic>
      </p:grpSp>
      <p:sp>
        <p:nvSpPr>
          <p:cNvPr id="30" name="object 30"/>
          <p:cNvSpPr txBox="1"/>
          <p:nvPr/>
        </p:nvSpPr>
        <p:spPr>
          <a:xfrm>
            <a:off x="2903347" y="5714187"/>
            <a:ext cx="1564640" cy="739140"/>
          </a:xfrm>
          <a:prstGeom prst="rect">
            <a:avLst/>
          </a:prstGeom>
        </p:spPr>
        <p:txBody>
          <a:bodyPr vert="horz" wrap="square" lIns="0" tIns="65405" rIns="0" bIns="0" rtlCol="0">
            <a:spAutoFit/>
          </a:bodyPr>
          <a:lstStyle/>
          <a:p>
            <a:pPr marL="12700" marR="5080" indent="1270" algn="just">
              <a:lnSpc>
                <a:spcPts val="1730"/>
              </a:lnSpc>
              <a:spcBef>
                <a:spcPts val="515"/>
              </a:spcBef>
            </a:pPr>
            <a:r>
              <a:rPr sz="1800" b="1" dirty="0">
                <a:solidFill>
                  <a:srgbClr val="FFFF00"/>
                </a:solidFill>
                <a:latin typeface="Cambria"/>
                <a:cs typeface="Cambria"/>
              </a:rPr>
              <a:t>Hyp</a:t>
            </a:r>
            <a:r>
              <a:rPr sz="1800" b="1" spc="-5" dirty="0">
                <a:solidFill>
                  <a:srgbClr val="FFFF00"/>
                </a:solidFill>
                <a:latin typeface="Cambria"/>
                <a:cs typeface="Cambria"/>
              </a:rPr>
              <a:t>othalam</a:t>
            </a:r>
            <a:r>
              <a:rPr sz="1800" b="1" dirty="0">
                <a:solidFill>
                  <a:srgbClr val="FFFF00"/>
                </a:solidFill>
                <a:latin typeface="Cambria"/>
                <a:cs typeface="Cambria"/>
              </a:rPr>
              <a:t>us  </a:t>
            </a:r>
            <a:r>
              <a:rPr sz="1800" spc="-5" dirty="0">
                <a:solidFill>
                  <a:srgbClr val="FFFFFF"/>
                </a:solidFill>
                <a:latin typeface="Cambria"/>
                <a:cs typeface="Cambria"/>
              </a:rPr>
              <a:t>Thirst</a:t>
            </a:r>
            <a:r>
              <a:rPr sz="1800" spc="-35" dirty="0">
                <a:solidFill>
                  <a:srgbClr val="FFFFFF"/>
                </a:solidFill>
                <a:latin typeface="Cambria"/>
                <a:cs typeface="Cambria"/>
              </a:rPr>
              <a:t> </a:t>
            </a:r>
            <a:r>
              <a:rPr sz="1800" dirty="0">
                <a:solidFill>
                  <a:srgbClr val="FFFFFF"/>
                </a:solidFill>
                <a:latin typeface="Cambria"/>
                <a:cs typeface="Cambria"/>
              </a:rPr>
              <a:t>/</a:t>
            </a:r>
            <a:r>
              <a:rPr sz="1800" spc="-25" dirty="0">
                <a:solidFill>
                  <a:srgbClr val="FFFFFF"/>
                </a:solidFill>
                <a:latin typeface="Cambria"/>
                <a:cs typeface="Cambria"/>
              </a:rPr>
              <a:t> </a:t>
            </a:r>
            <a:r>
              <a:rPr sz="1800" spc="-5" dirty="0">
                <a:solidFill>
                  <a:srgbClr val="FFFFFF"/>
                </a:solidFill>
                <a:latin typeface="Cambria"/>
                <a:cs typeface="Cambria"/>
              </a:rPr>
              <a:t>Hunger </a:t>
            </a:r>
            <a:r>
              <a:rPr sz="1800" spc="-385" dirty="0">
                <a:solidFill>
                  <a:srgbClr val="FFFFFF"/>
                </a:solidFill>
                <a:latin typeface="Cambria"/>
                <a:cs typeface="Cambria"/>
              </a:rPr>
              <a:t> </a:t>
            </a:r>
            <a:r>
              <a:rPr sz="1800" spc="-5" dirty="0">
                <a:solidFill>
                  <a:srgbClr val="FFFFFF"/>
                </a:solidFill>
                <a:latin typeface="Cambria"/>
                <a:cs typeface="Cambria"/>
              </a:rPr>
              <a:t>Sleep</a:t>
            </a:r>
            <a:r>
              <a:rPr sz="1800" spc="-25" dirty="0">
                <a:solidFill>
                  <a:srgbClr val="FFFFFF"/>
                </a:solidFill>
                <a:latin typeface="Cambria"/>
                <a:cs typeface="Cambria"/>
              </a:rPr>
              <a:t> </a:t>
            </a:r>
            <a:r>
              <a:rPr sz="1800" dirty="0">
                <a:solidFill>
                  <a:srgbClr val="FFFFFF"/>
                </a:solidFill>
                <a:latin typeface="Cambria"/>
                <a:cs typeface="Cambria"/>
              </a:rPr>
              <a:t>/</a:t>
            </a:r>
            <a:r>
              <a:rPr sz="1800" spc="-15" dirty="0">
                <a:solidFill>
                  <a:srgbClr val="FFFFFF"/>
                </a:solidFill>
                <a:latin typeface="Cambria"/>
                <a:cs typeface="Cambria"/>
              </a:rPr>
              <a:t> </a:t>
            </a:r>
            <a:r>
              <a:rPr sz="1800" spc="-5" dirty="0">
                <a:solidFill>
                  <a:srgbClr val="FFFFFF"/>
                </a:solidFill>
                <a:latin typeface="Cambria"/>
                <a:cs typeface="Cambria"/>
              </a:rPr>
              <a:t>Mood</a:t>
            </a:r>
            <a:endParaRPr sz="1800">
              <a:latin typeface="Cambria"/>
              <a:cs typeface="Cambria"/>
            </a:endParaRPr>
          </a:p>
        </p:txBody>
      </p:sp>
      <p:grpSp>
        <p:nvGrpSpPr>
          <p:cNvPr id="31" name="object 31"/>
          <p:cNvGrpSpPr/>
          <p:nvPr/>
        </p:nvGrpSpPr>
        <p:grpSpPr>
          <a:xfrm>
            <a:off x="419100" y="5774435"/>
            <a:ext cx="2268855" cy="1081405"/>
            <a:chOff x="419100" y="5774435"/>
            <a:chExt cx="2268855" cy="1081405"/>
          </a:xfrm>
        </p:grpSpPr>
        <p:pic>
          <p:nvPicPr>
            <p:cNvPr id="32" name="object 32"/>
            <p:cNvPicPr/>
            <p:nvPr/>
          </p:nvPicPr>
          <p:blipFill>
            <a:blip r:embed="rId19" cstate="print"/>
            <a:stretch>
              <a:fillRect/>
            </a:stretch>
          </p:blipFill>
          <p:spPr>
            <a:xfrm>
              <a:off x="829055" y="5774435"/>
              <a:ext cx="1448562" cy="511289"/>
            </a:xfrm>
            <a:prstGeom prst="rect">
              <a:avLst/>
            </a:prstGeom>
          </p:spPr>
        </p:pic>
        <p:pic>
          <p:nvPicPr>
            <p:cNvPr id="33" name="object 33"/>
            <p:cNvPicPr/>
            <p:nvPr/>
          </p:nvPicPr>
          <p:blipFill>
            <a:blip r:embed="rId20" cstate="print"/>
            <a:stretch>
              <a:fillRect/>
            </a:stretch>
          </p:blipFill>
          <p:spPr>
            <a:xfrm>
              <a:off x="419100" y="6010655"/>
              <a:ext cx="2268474" cy="454914"/>
            </a:xfrm>
            <a:prstGeom prst="rect">
              <a:avLst/>
            </a:prstGeom>
          </p:spPr>
        </p:pic>
        <p:pic>
          <p:nvPicPr>
            <p:cNvPr id="34" name="object 34"/>
            <p:cNvPicPr/>
            <p:nvPr/>
          </p:nvPicPr>
          <p:blipFill>
            <a:blip r:embed="rId21" cstate="print"/>
            <a:stretch>
              <a:fillRect/>
            </a:stretch>
          </p:blipFill>
          <p:spPr>
            <a:xfrm>
              <a:off x="624840" y="6205727"/>
              <a:ext cx="1849374" cy="454914"/>
            </a:xfrm>
            <a:prstGeom prst="rect">
              <a:avLst/>
            </a:prstGeom>
          </p:spPr>
        </p:pic>
        <p:pic>
          <p:nvPicPr>
            <p:cNvPr id="35" name="object 35"/>
            <p:cNvPicPr/>
            <p:nvPr/>
          </p:nvPicPr>
          <p:blipFill>
            <a:blip r:embed="rId22" cstate="print"/>
            <a:stretch>
              <a:fillRect/>
            </a:stretch>
          </p:blipFill>
          <p:spPr>
            <a:xfrm>
              <a:off x="1010412" y="6400799"/>
              <a:ext cx="1032510" cy="454914"/>
            </a:xfrm>
            <a:prstGeom prst="rect">
              <a:avLst/>
            </a:prstGeom>
          </p:spPr>
        </p:pic>
      </p:grpSp>
      <p:sp>
        <p:nvSpPr>
          <p:cNvPr id="36" name="object 36"/>
          <p:cNvSpPr txBox="1"/>
          <p:nvPr/>
        </p:nvSpPr>
        <p:spPr>
          <a:xfrm>
            <a:off x="1125423" y="6449364"/>
            <a:ext cx="786130" cy="269240"/>
          </a:xfrm>
          <a:prstGeom prst="rect">
            <a:avLst/>
          </a:prstGeom>
        </p:spPr>
        <p:txBody>
          <a:bodyPr vert="horz" wrap="square" lIns="0" tIns="12065" rIns="0" bIns="0" rtlCol="0">
            <a:spAutoFit/>
          </a:bodyPr>
          <a:lstStyle/>
          <a:p>
            <a:pPr marL="12700">
              <a:lnSpc>
                <a:spcPct val="100000"/>
              </a:lnSpc>
              <a:spcBef>
                <a:spcPts val="95"/>
              </a:spcBef>
            </a:pPr>
            <a:r>
              <a:rPr sz="1600" spc="-5" dirty="0">
                <a:solidFill>
                  <a:srgbClr val="FFFFFF"/>
                </a:solidFill>
                <a:latin typeface="Cambria"/>
                <a:cs typeface="Cambria"/>
              </a:rPr>
              <a:t>P</a:t>
            </a:r>
            <a:r>
              <a:rPr sz="1600" spc="-30" dirty="0">
                <a:solidFill>
                  <a:srgbClr val="FFFFFF"/>
                </a:solidFill>
                <a:latin typeface="Cambria"/>
                <a:cs typeface="Cambria"/>
              </a:rPr>
              <a:t>r</a:t>
            </a:r>
            <a:r>
              <a:rPr sz="1600" spc="-5" dirty="0">
                <a:solidFill>
                  <a:srgbClr val="FFFFFF"/>
                </a:solidFill>
                <a:latin typeface="Cambria"/>
                <a:cs typeface="Cambria"/>
              </a:rPr>
              <a:t>es</a:t>
            </a:r>
            <a:r>
              <a:rPr sz="1600" spc="-15" dirty="0">
                <a:solidFill>
                  <a:srgbClr val="FFFFFF"/>
                </a:solidFill>
                <a:latin typeface="Cambria"/>
                <a:cs typeface="Cambria"/>
              </a:rPr>
              <a:t>su</a:t>
            </a:r>
            <a:r>
              <a:rPr sz="1600" spc="-30" dirty="0">
                <a:solidFill>
                  <a:srgbClr val="FFFFFF"/>
                </a:solidFill>
                <a:latin typeface="Cambria"/>
                <a:cs typeface="Cambria"/>
              </a:rPr>
              <a:t>r</a:t>
            </a:r>
            <a:r>
              <a:rPr sz="1600" spc="-5" dirty="0">
                <a:solidFill>
                  <a:srgbClr val="FFFFFF"/>
                </a:solidFill>
                <a:latin typeface="Cambria"/>
                <a:cs typeface="Cambria"/>
              </a:rPr>
              <a:t>e</a:t>
            </a:r>
            <a:endParaRPr sz="1600">
              <a:latin typeface="Cambria"/>
              <a:cs typeface="Cambria"/>
            </a:endParaRPr>
          </a:p>
        </p:txBody>
      </p:sp>
      <p:grpSp>
        <p:nvGrpSpPr>
          <p:cNvPr id="37" name="object 37"/>
          <p:cNvGrpSpPr/>
          <p:nvPr/>
        </p:nvGrpSpPr>
        <p:grpSpPr>
          <a:xfrm>
            <a:off x="405384" y="5017020"/>
            <a:ext cx="1717039" cy="886460"/>
            <a:chOff x="405384" y="5017020"/>
            <a:chExt cx="1717039" cy="886460"/>
          </a:xfrm>
        </p:grpSpPr>
        <p:pic>
          <p:nvPicPr>
            <p:cNvPr id="38" name="object 38"/>
            <p:cNvPicPr/>
            <p:nvPr/>
          </p:nvPicPr>
          <p:blipFill>
            <a:blip r:embed="rId23" cstate="print"/>
            <a:stretch>
              <a:fillRect/>
            </a:stretch>
          </p:blipFill>
          <p:spPr>
            <a:xfrm>
              <a:off x="505968" y="5017020"/>
              <a:ext cx="1518666" cy="511289"/>
            </a:xfrm>
            <a:prstGeom prst="rect">
              <a:avLst/>
            </a:prstGeom>
          </p:spPr>
        </p:pic>
        <p:pic>
          <p:nvPicPr>
            <p:cNvPr id="39" name="object 39"/>
            <p:cNvPicPr/>
            <p:nvPr/>
          </p:nvPicPr>
          <p:blipFill>
            <a:blip r:embed="rId24" cstate="print"/>
            <a:stretch>
              <a:fillRect/>
            </a:stretch>
          </p:blipFill>
          <p:spPr>
            <a:xfrm>
              <a:off x="405384" y="5253227"/>
              <a:ext cx="1716786" cy="454914"/>
            </a:xfrm>
            <a:prstGeom prst="rect">
              <a:avLst/>
            </a:prstGeom>
          </p:spPr>
        </p:pic>
        <p:pic>
          <p:nvPicPr>
            <p:cNvPr id="40" name="object 40"/>
            <p:cNvPicPr/>
            <p:nvPr/>
          </p:nvPicPr>
          <p:blipFill>
            <a:blip r:embed="rId25" cstate="print"/>
            <a:stretch>
              <a:fillRect/>
            </a:stretch>
          </p:blipFill>
          <p:spPr>
            <a:xfrm>
              <a:off x="559307" y="5448299"/>
              <a:ext cx="1410462" cy="454913"/>
            </a:xfrm>
            <a:prstGeom prst="rect">
              <a:avLst/>
            </a:prstGeom>
          </p:spPr>
        </p:pic>
      </p:grpSp>
      <p:sp>
        <p:nvSpPr>
          <p:cNvPr id="41" name="object 41"/>
          <p:cNvSpPr txBox="1"/>
          <p:nvPr/>
        </p:nvSpPr>
        <p:spPr>
          <a:xfrm>
            <a:off x="534111" y="5415552"/>
            <a:ext cx="1969770" cy="1108075"/>
          </a:xfrm>
          <a:prstGeom prst="rect">
            <a:avLst/>
          </a:prstGeom>
        </p:spPr>
        <p:txBody>
          <a:bodyPr vert="horz" wrap="square" lIns="0" tIns="93345" rIns="0" bIns="0" rtlCol="0">
            <a:spAutoFit/>
          </a:bodyPr>
          <a:lstStyle/>
          <a:p>
            <a:pPr marL="153035">
              <a:lnSpc>
                <a:spcPct val="100000"/>
              </a:lnSpc>
              <a:spcBef>
                <a:spcPts val="735"/>
              </a:spcBef>
            </a:pPr>
            <a:r>
              <a:rPr sz="1600" spc="-5" dirty="0">
                <a:solidFill>
                  <a:srgbClr val="FFFFFF"/>
                </a:solidFill>
                <a:latin typeface="Cambria"/>
                <a:cs typeface="Cambria"/>
              </a:rPr>
              <a:t>Coordination</a:t>
            </a:r>
            <a:endParaRPr sz="1600">
              <a:latin typeface="Cambria"/>
              <a:cs typeface="Cambria"/>
            </a:endParaRPr>
          </a:p>
          <a:p>
            <a:pPr marL="12700" marR="5080" indent="-1270" algn="ctr">
              <a:lnSpc>
                <a:spcPct val="80400"/>
              </a:lnSpc>
              <a:spcBef>
                <a:spcPts val="1150"/>
              </a:spcBef>
            </a:pPr>
            <a:r>
              <a:rPr sz="1800" b="1" spc="-10" dirty="0">
                <a:solidFill>
                  <a:srgbClr val="FFFF00"/>
                </a:solidFill>
                <a:latin typeface="Cambria"/>
                <a:cs typeface="Cambria"/>
              </a:rPr>
              <a:t>Brainstem </a:t>
            </a:r>
            <a:r>
              <a:rPr sz="1800" b="1" spc="-5" dirty="0">
                <a:solidFill>
                  <a:srgbClr val="FFFF00"/>
                </a:solidFill>
                <a:latin typeface="Cambria"/>
                <a:cs typeface="Cambria"/>
              </a:rPr>
              <a:t> </a:t>
            </a:r>
            <a:r>
              <a:rPr sz="1600" spc="-10" dirty="0">
                <a:solidFill>
                  <a:srgbClr val="FFFFFF"/>
                </a:solidFill>
                <a:latin typeface="Cambria"/>
                <a:cs typeface="Cambria"/>
              </a:rPr>
              <a:t>B</a:t>
            </a:r>
            <a:r>
              <a:rPr sz="1600" spc="-35" dirty="0">
                <a:solidFill>
                  <a:srgbClr val="FFFFFF"/>
                </a:solidFill>
                <a:latin typeface="Cambria"/>
                <a:cs typeface="Cambria"/>
              </a:rPr>
              <a:t>r</a:t>
            </a:r>
            <a:r>
              <a:rPr sz="1600" spc="-5" dirty="0">
                <a:solidFill>
                  <a:srgbClr val="FFFFFF"/>
                </a:solidFill>
                <a:latin typeface="Cambria"/>
                <a:cs typeface="Cambria"/>
              </a:rPr>
              <a:t>eathing/</a:t>
            </a:r>
            <a:r>
              <a:rPr sz="1600" spc="-35" dirty="0">
                <a:solidFill>
                  <a:srgbClr val="FFFFFF"/>
                </a:solidFill>
                <a:latin typeface="Cambria"/>
                <a:cs typeface="Cambria"/>
              </a:rPr>
              <a:t>S</a:t>
            </a:r>
            <a:r>
              <a:rPr sz="1600" spc="-30" dirty="0">
                <a:solidFill>
                  <a:srgbClr val="FFFFFF"/>
                </a:solidFill>
                <a:latin typeface="Cambria"/>
                <a:cs typeface="Cambria"/>
              </a:rPr>
              <a:t>w</a:t>
            </a:r>
            <a:r>
              <a:rPr sz="1600" spc="-10" dirty="0">
                <a:solidFill>
                  <a:srgbClr val="FFFFFF"/>
                </a:solidFill>
                <a:latin typeface="Cambria"/>
                <a:cs typeface="Cambria"/>
              </a:rPr>
              <a:t>all</a:t>
            </a:r>
            <a:r>
              <a:rPr sz="1600" spc="-15" dirty="0">
                <a:solidFill>
                  <a:srgbClr val="FFFFFF"/>
                </a:solidFill>
                <a:latin typeface="Cambria"/>
                <a:cs typeface="Cambria"/>
              </a:rPr>
              <a:t>o</a:t>
            </a:r>
            <a:r>
              <a:rPr sz="1600" spc="-10" dirty="0">
                <a:solidFill>
                  <a:srgbClr val="FFFFFF"/>
                </a:solidFill>
                <a:latin typeface="Cambria"/>
                <a:cs typeface="Cambria"/>
              </a:rPr>
              <a:t>wing  </a:t>
            </a:r>
            <a:r>
              <a:rPr sz="1600" spc="-5" dirty="0">
                <a:solidFill>
                  <a:srgbClr val="FFFFFF"/>
                </a:solidFill>
                <a:latin typeface="Cambria"/>
                <a:cs typeface="Cambria"/>
              </a:rPr>
              <a:t>Heart Rate/Blood</a:t>
            </a:r>
            <a:endParaRPr sz="1600">
              <a:latin typeface="Cambria"/>
              <a:cs typeface="Cambria"/>
            </a:endParaRPr>
          </a:p>
        </p:txBody>
      </p:sp>
      <p:grpSp>
        <p:nvGrpSpPr>
          <p:cNvPr id="42" name="object 42"/>
          <p:cNvGrpSpPr/>
          <p:nvPr/>
        </p:nvGrpSpPr>
        <p:grpSpPr>
          <a:xfrm>
            <a:off x="370331" y="3605796"/>
            <a:ext cx="1816100" cy="1529715"/>
            <a:chOff x="370331" y="3605796"/>
            <a:chExt cx="1816100" cy="1529715"/>
          </a:xfrm>
        </p:grpSpPr>
        <p:pic>
          <p:nvPicPr>
            <p:cNvPr id="43" name="object 43"/>
            <p:cNvPicPr/>
            <p:nvPr/>
          </p:nvPicPr>
          <p:blipFill>
            <a:blip r:embed="rId26" cstate="print"/>
            <a:stretch>
              <a:fillRect/>
            </a:stretch>
          </p:blipFill>
          <p:spPr>
            <a:xfrm>
              <a:off x="438911" y="4248924"/>
              <a:ext cx="1349502" cy="511289"/>
            </a:xfrm>
            <a:prstGeom prst="rect">
              <a:avLst/>
            </a:prstGeom>
          </p:spPr>
        </p:pic>
        <p:pic>
          <p:nvPicPr>
            <p:cNvPr id="44" name="object 44"/>
            <p:cNvPicPr/>
            <p:nvPr/>
          </p:nvPicPr>
          <p:blipFill>
            <a:blip r:embed="rId27" cstate="print"/>
            <a:stretch>
              <a:fillRect/>
            </a:stretch>
          </p:blipFill>
          <p:spPr>
            <a:xfrm>
              <a:off x="370331" y="4485131"/>
              <a:ext cx="1485138" cy="454913"/>
            </a:xfrm>
            <a:prstGeom prst="rect">
              <a:avLst/>
            </a:prstGeom>
          </p:spPr>
        </p:pic>
        <p:pic>
          <p:nvPicPr>
            <p:cNvPr id="45" name="object 45"/>
            <p:cNvPicPr/>
            <p:nvPr/>
          </p:nvPicPr>
          <p:blipFill>
            <a:blip r:embed="rId28" cstate="print"/>
            <a:stretch>
              <a:fillRect/>
            </a:stretch>
          </p:blipFill>
          <p:spPr>
            <a:xfrm>
              <a:off x="630936" y="4680203"/>
              <a:ext cx="963930" cy="454913"/>
            </a:xfrm>
            <a:prstGeom prst="rect">
              <a:avLst/>
            </a:prstGeom>
          </p:spPr>
        </p:pic>
        <p:pic>
          <p:nvPicPr>
            <p:cNvPr id="46" name="object 46"/>
            <p:cNvPicPr/>
            <p:nvPr/>
          </p:nvPicPr>
          <p:blipFill>
            <a:blip r:embed="rId29" cstate="print"/>
            <a:stretch>
              <a:fillRect/>
            </a:stretch>
          </p:blipFill>
          <p:spPr>
            <a:xfrm>
              <a:off x="565403" y="3605796"/>
              <a:ext cx="1620774" cy="511289"/>
            </a:xfrm>
            <a:prstGeom prst="rect">
              <a:avLst/>
            </a:prstGeom>
          </p:spPr>
        </p:pic>
        <p:pic>
          <p:nvPicPr>
            <p:cNvPr id="47" name="object 47"/>
            <p:cNvPicPr/>
            <p:nvPr/>
          </p:nvPicPr>
          <p:blipFill>
            <a:blip r:embed="rId30" cstate="print"/>
            <a:stretch>
              <a:fillRect/>
            </a:stretch>
          </p:blipFill>
          <p:spPr>
            <a:xfrm>
              <a:off x="582168" y="3840479"/>
              <a:ext cx="814578" cy="454913"/>
            </a:xfrm>
            <a:prstGeom prst="rect">
              <a:avLst/>
            </a:prstGeom>
          </p:spPr>
        </p:pic>
      </p:grpSp>
      <p:sp>
        <p:nvSpPr>
          <p:cNvPr id="48" name="object 48"/>
          <p:cNvSpPr txBox="1"/>
          <p:nvPr/>
        </p:nvSpPr>
        <p:spPr>
          <a:xfrm>
            <a:off x="484733" y="3096844"/>
            <a:ext cx="2719705" cy="2473960"/>
          </a:xfrm>
          <a:prstGeom prst="rect">
            <a:avLst/>
          </a:prstGeom>
        </p:spPr>
        <p:txBody>
          <a:bodyPr vert="horz" wrap="square" lIns="0" tIns="12065" rIns="0" bIns="0" rtlCol="0">
            <a:spAutoFit/>
          </a:bodyPr>
          <a:lstStyle/>
          <a:p>
            <a:pPr marL="719455" algn="ctr">
              <a:lnSpc>
                <a:spcPts val="1730"/>
              </a:lnSpc>
              <a:spcBef>
                <a:spcPts val="95"/>
              </a:spcBef>
            </a:pPr>
            <a:r>
              <a:rPr sz="1600" spc="-10" dirty="0">
                <a:solidFill>
                  <a:srgbClr val="FFFFFF"/>
                </a:solidFill>
                <a:latin typeface="Cambria"/>
                <a:cs typeface="Cambria"/>
              </a:rPr>
              <a:t>Sensation </a:t>
            </a:r>
            <a:r>
              <a:rPr sz="1600" spc="-5" dirty="0">
                <a:solidFill>
                  <a:srgbClr val="FFFFFF"/>
                </a:solidFill>
                <a:latin typeface="Cambria"/>
                <a:cs typeface="Cambria"/>
              </a:rPr>
              <a:t>/ </a:t>
            </a:r>
            <a:r>
              <a:rPr sz="1600" spc="-10" dirty="0">
                <a:solidFill>
                  <a:srgbClr val="FFFFFF"/>
                </a:solidFill>
                <a:latin typeface="Cambria"/>
                <a:cs typeface="Cambria"/>
              </a:rPr>
              <a:t>Perception</a:t>
            </a:r>
            <a:endParaRPr sz="1600">
              <a:latin typeface="Cambria"/>
              <a:cs typeface="Cambria"/>
            </a:endParaRPr>
          </a:p>
          <a:p>
            <a:pPr marL="720090" algn="ctr">
              <a:lnSpc>
                <a:spcPts val="1730"/>
              </a:lnSpc>
            </a:pPr>
            <a:r>
              <a:rPr sz="1600" spc="-5" dirty="0">
                <a:solidFill>
                  <a:srgbClr val="FFFFFF"/>
                </a:solidFill>
                <a:latin typeface="Cambria"/>
                <a:cs typeface="Cambria"/>
              </a:rPr>
              <a:t>Spatial</a:t>
            </a:r>
            <a:r>
              <a:rPr sz="1600" dirty="0">
                <a:solidFill>
                  <a:srgbClr val="FFFFFF"/>
                </a:solidFill>
                <a:latin typeface="Cambria"/>
                <a:cs typeface="Cambria"/>
              </a:rPr>
              <a:t> </a:t>
            </a:r>
            <a:r>
              <a:rPr sz="1600" spc="-5" dirty="0">
                <a:solidFill>
                  <a:srgbClr val="FFFFFF"/>
                </a:solidFill>
                <a:latin typeface="Cambria"/>
                <a:cs typeface="Cambria"/>
              </a:rPr>
              <a:t>Reasoning</a:t>
            </a:r>
            <a:endParaRPr sz="1600">
              <a:latin typeface="Cambria"/>
              <a:cs typeface="Cambria"/>
            </a:endParaRPr>
          </a:p>
          <a:p>
            <a:pPr marL="224790">
              <a:lnSpc>
                <a:spcPts val="1970"/>
              </a:lnSpc>
              <a:spcBef>
                <a:spcPts val="1000"/>
              </a:spcBef>
            </a:pPr>
            <a:r>
              <a:rPr sz="1800" b="1" spc="-5" dirty="0">
                <a:solidFill>
                  <a:srgbClr val="FFFF00"/>
                </a:solidFill>
                <a:latin typeface="Cambria"/>
                <a:cs typeface="Cambria"/>
              </a:rPr>
              <a:t>Optical</a:t>
            </a:r>
            <a:r>
              <a:rPr sz="1800" b="1" spc="-40" dirty="0">
                <a:solidFill>
                  <a:srgbClr val="FFFF00"/>
                </a:solidFill>
                <a:latin typeface="Cambria"/>
                <a:cs typeface="Cambria"/>
              </a:rPr>
              <a:t> </a:t>
            </a:r>
            <a:r>
              <a:rPr sz="1800" b="1" dirty="0">
                <a:solidFill>
                  <a:srgbClr val="FFFF00"/>
                </a:solidFill>
                <a:latin typeface="Cambria"/>
                <a:cs typeface="Cambria"/>
              </a:rPr>
              <a:t>Lobe</a:t>
            </a:r>
            <a:endParaRPr sz="1800">
              <a:latin typeface="Cambria"/>
              <a:cs typeface="Cambria"/>
            </a:endParaRPr>
          </a:p>
          <a:p>
            <a:pPr marL="224790">
              <a:lnSpc>
                <a:spcPts val="1730"/>
              </a:lnSpc>
            </a:pPr>
            <a:r>
              <a:rPr sz="1600" spc="-5" dirty="0">
                <a:solidFill>
                  <a:srgbClr val="FFFFFF"/>
                </a:solidFill>
                <a:latin typeface="Cambria"/>
                <a:cs typeface="Cambria"/>
              </a:rPr>
              <a:t>Vision</a:t>
            </a:r>
            <a:endParaRPr sz="1600">
              <a:latin typeface="Cambria"/>
              <a:cs typeface="Cambria"/>
            </a:endParaRPr>
          </a:p>
          <a:p>
            <a:pPr>
              <a:lnSpc>
                <a:spcPct val="100000"/>
              </a:lnSpc>
              <a:spcBef>
                <a:spcPts val="30"/>
              </a:spcBef>
            </a:pPr>
            <a:endParaRPr sz="1500">
              <a:latin typeface="Cambria"/>
              <a:cs typeface="Cambria"/>
            </a:endParaRPr>
          </a:p>
          <a:p>
            <a:pPr marL="12700" marR="1485900" indent="635" algn="ctr">
              <a:lnSpc>
                <a:spcPct val="80400"/>
              </a:lnSpc>
            </a:pPr>
            <a:r>
              <a:rPr sz="1800" b="1" spc="-5" dirty="0">
                <a:solidFill>
                  <a:srgbClr val="FFFF00"/>
                </a:solidFill>
                <a:latin typeface="Cambria"/>
                <a:cs typeface="Cambria"/>
              </a:rPr>
              <a:t>Thalamus </a:t>
            </a:r>
            <a:r>
              <a:rPr sz="1800" b="1" dirty="0">
                <a:solidFill>
                  <a:srgbClr val="FFFF00"/>
                </a:solidFill>
                <a:latin typeface="Cambria"/>
                <a:cs typeface="Cambria"/>
              </a:rPr>
              <a:t> </a:t>
            </a:r>
            <a:r>
              <a:rPr sz="1600" spc="-10" dirty="0">
                <a:solidFill>
                  <a:srgbClr val="FFFFFF"/>
                </a:solidFill>
                <a:latin typeface="Cambria"/>
                <a:cs typeface="Cambria"/>
              </a:rPr>
              <a:t>Sensory</a:t>
            </a:r>
            <a:r>
              <a:rPr sz="1600" spc="-55" dirty="0">
                <a:solidFill>
                  <a:srgbClr val="FFFFFF"/>
                </a:solidFill>
                <a:latin typeface="Cambria"/>
                <a:cs typeface="Cambria"/>
              </a:rPr>
              <a:t> </a:t>
            </a:r>
            <a:r>
              <a:rPr sz="1600" spc="-15" dirty="0">
                <a:solidFill>
                  <a:srgbClr val="FFFFFF"/>
                </a:solidFill>
                <a:latin typeface="Cambria"/>
                <a:cs typeface="Cambria"/>
              </a:rPr>
              <a:t>Relay </a:t>
            </a:r>
            <a:r>
              <a:rPr sz="1600" spc="-335" dirty="0">
                <a:solidFill>
                  <a:srgbClr val="FFFFFF"/>
                </a:solidFill>
                <a:latin typeface="Cambria"/>
                <a:cs typeface="Cambria"/>
              </a:rPr>
              <a:t> </a:t>
            </a:r>
            <a:r>
              <a:rPr sz="1600" spc="-5" dirty="0">
                <a:solidFill>
                  <a:srgbClr val="FFFFFF"/>
                </a:solidFill>
                <a:latin typeface="Cambria"/>
                <a:cs typeface="Cambria"/>
              </a:rPr>
              <a:t>Nucleus</a:t>
            </a:r>
            <a:endParaRPr sz="1600">
              <a:latin typeface="Cambria"/>
              <a:cs typeface="Cambria"/>
            </a:endParaRPr>
          </a:p>
          <a:p>
            <a:pPr marR="1169035" algn="ctr">
              <a:lnSpc>
                <a:spcPts val="1970"/>
              </a:lnSpc>
              <a:spcBef>
                <a:spcPts val="810"/>
              </a:spcBef>
            </a:pPr>
            <a:r>
              <a:rPr sz="1800" b="1" spc="-5" dirty="0">
                <a:solidFill>
                  <a:srgbClr val="FFFF00"/>
                </a:solidFill>
                <a:latin typeface="Cambria"/>
                <a:cs typeface="Cambria"/>
              </a:rPr>
              <a:t>Cerebellum</a:t>
            </a:r>
            <a:endParaRPr sz="1800">
              <a:latin typeface="Cambria"/>
              <a:cs typeface="Cambria"/>
            </a:endParaRPr>
          </a:p>
          <a:p>
            <a:pPr marR="1169035" algn="ctr">
              <a:lnSpc>
                <a:spcPts val="1730"/>
              </a:lnSpc>
            </a:pPr>
            <a:r>
              <a:rPr sz="1600" spc="-10" dirty="0">
                <a:solidFill>
                  <a:srgbClr val="FFFFFF"/>
                </a:solidFill>
                <a:latin typeface="Cambria"/>
                <a:cs typeface="Cambria"/>
              </a:rPr>
              <a:t>Posture/Balance</a:t>
            </a:r>
            <a:endParaRPr sz="1600">
              <a:latin typeface="Cambria"/>
              <a:cs typeface="Cambria"/>
            </a:endParaRPr>
          </a:p>
        </p:txBody>
      </p:sp>
      <p:sp>
        <p:nvSpPr>
          <p:cNvPr id="49" name="object 49"/>
          <p:cNvSpPr txBox="1"/>
          <p:nvPr/>
        </p:nvSpPr>
        <p:spPr>
          <a:xfrm>
            <a:off x="2294889" y="6595668"/>
            <a:ext cx="3557904" cy="208279"/>
          </a:xfrm>
          <a:prstGeom prst="rect">
            <a:avLst/>
          </a:prstGeom>
        </p:spPr>
        <p:txBody>
          <a:bodyPr vert="horz" wrap="square" lIns="0" tIns="12700" rIns="0" bIns="0" rtlCol="0">
            <a:spAutoFit/>
          </a:bodyPr>
          <a:lstStyle/>
          <a:p>
            <a:pPr marL="12700">
              <a:lnSpc>
                <a:spcPct val="100000"/>
              </a:lnSpc>
              <a:spcBef>
                <a:spcPts val="100"/>
              </a:spcBef>
            </a:pPr>
            <a:r>
              <a:rPr sz="1200" spc="-10" dirty="0">
                <a:solidFill>
                  <a:srgbClr val="FFFFFF"/>
                </a:solidFill>
                <a:latin typeface="Calibri"/>
                <a:cs typeface="Calibri"/>
              </a:rPr>
              <a:t>https://</a:t>
            </a:r>
            <a:r>
              <a:rPr sz="1200" spc="-10" dirty="0">
                <a:solidFill>
                  <a:srgbClr val="FFFFFF"/>
                </a:solidFill>
                <a:latin typeface="Calibri"/>
                <a:cs typeface="Calibri"/>
                <a:hlinkClick r:id="rId31"/>
              </a:rPr>
              <a:t>www.dana.org/article/how-does-the-brain-work/</a:t>
            </a:r>
            <a:endParaRPr sz="1200" dirty="0">
              <a:latin typeface="Calibri"/>
              <a:cs typeface="Calibri"/>
            </a:endParaRPr>
          </a:p>
        </p:txBody>
      </p:sp>
    </p:spTree>
  </p:cSld>
  <p:clrMapOvr>
    <a:masterClrMapping/>
  </p:clrMapOvr>
</p:sld>
</file>

<file path=ppt/theme/theme1.xml><?xml version="1.0" encoding="utf-8"?>
<a:theme xmlns:a="http://schemas.openxmlformats.org/drawingml/2006/main" name="Dilim">
  <a:themeElements>
    <a:clrScheme name="Dilim">
      <a:dk1>
        <a:sysClr val="windowText" lastClr="000000"/>
      </a:dk1>
      <a:lt1>
        <a:sysClr val="window" lastClr="FFFFFF"/>
      </a:lt1>
      <a:dk2>
        <a:srgbClr val="AD2E03"/>
      </a:dk2>
      <a:lt2>
        <a:srgbClr val="D75626"/>
      </a:lt2>
      <a:accent1>
        <a:srgbClr val="760603"/>
      </a:accent1>
      <a:accent2>
        <a:srgbClr val="FA9C1F"/>
      </a:accent2>
      <a:accent3>
        <a:srgbClr val="D9BB55"/>
      </a:accent3>
      <a:accent4>
        <a:srgbClr val="829551"/>
      </a:accent4>
      <a:accent5>
        <a:srgbClr val="58A28B"/>
      </a:accent5>
      <a:accent6>
        <a:srgbClr val="426480"/>
      </a:accent6>
      <a:hlink>
        <a:srgbClr val="460402"/>
      </a:hlink>
      <a:folHlink>
        <a:srgbClr val="991111"/>
      </a:folHlink>
    </a:clrScheme>
    <a:fontScheme name="Dilim">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lim">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142000"/>
                <a:satMod val="200000"/>
                <a:lumMod val="118000"/>
              </a:schemeClr>
            </a:gs>
            <a:gs pos="100000">
              <a:schemeClr val="phClr">
                <a:shade val="94000"/>
                <a:hueMod val="22000"/>
                <a:satMod val="220000"/>
                <a:lumMod val="62000"/>
              </a:schemeClr>
            </a:gs>
          </a:gsLst>
          <a:lin ang="6120000" scaled="1"/>
        </a:gradFill>
        <a:gradFill rotWithShape="1">
          <a:gsLst>
            <a:gs pos="0">
              <a:schemeClr val="phClr">
                <a:tint val="97000"/>
                <a:hueMod val="142000"/>
                <a:satMod val="200000"/>
                <a:lumMod val="118000"/>
              </a:schemeClr>
            </a:gs>
            <a:gs pos="100000">
              <a:schemeClr val="phClr">
                <a:shade val="92000"/>
                <a:hueMod val="22000"/>
                <a:satMod val="220000"/>
                <a:lumMod val="62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2903AAAE-3EA5-424A-B142-CC51DC1F897D}"/>
    </a:ext>
  </a:extLst>
</a:theme>
</file>

<file path=ppt/theme/theme2.xml><?xml version="1.0" encoding="utf-8"?>
<a:theme xmlns:a="http://schemas.openxmlformats.org/drawingml/2006/main" name="Office Teması">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Slice</Template>
  <TotalTime>194</TotalTime>
  <Words>2749</Words>
  <Application>Microsoft Office PowerPoint</Application>
  <PresentationFormat>Geniş ekran</PresentationFormat>
  <Paragraphs>397</Paragraphs>
  <Slides>44</Slides>
  <Notes>2</Notes>
  <HiddenSlides>0</HiddenSlides>
  <MMClips>0</MMClips>
  <ScaleCrop>false</ScaleCrop>
  <HeadingPairs>
    <vt:vector size="6" baseType="variant">
      <vt:variant>
        <vt:lpstr>Kullanılan Yazı Tipleri</vt:lpstr>
      </vt:variant>
      <vt:variant>
        <vt:i4>9</vt:i4>
      </vt:variant>
      <vt:variant>
        <vt:lpstr>Tema</vt:lpstr>
      </vt:variant>
      <vt:variant>
        <vt:i4>1</vt:i4>
      </vt:variant>
      <vt:variant>
        <vt:lpstr>Slayt Başlıkları</vt:lpstr>
      </vt:variant>
      <vt:variant>
        <vt:i4>44</vt:i4>
      </vt:variant>
    </vt:vector>
  </HeadingPairs>
  <TitlesOfParts>
    <vt:vector size="54" baseType="lpstr">
      <vt:lpstr>Aptos</vt:lpstr>
      <vt:lpstr>Arial MT</vt:lpstr>
      <vt:lpstr>Calibri</vt:lpstr>
      <vt:lpstr>Cambria</vt:lpstr>
      <vt:lpstr>Cambria Math</vt:lpstr>
      <vt:lpstr>Century Gothic</vt:lpstr>
      <vt:lpstr>Symbol</vt:lpstr>
      <vt:lpstr>Times New Roman</vt:lpstr>
      <vt:lpstr>Wingdings 3</vt:lpstr>
      <vt:lpstr>Dilim</vt:lpstr>
      <vt:lpstr>GİRİŞ</vt:lpstr>
      <vt:lpstr>GİRİŞ</vt:lpstr>
      <vt:lpstr>Biyolojik Sinir Ağı (BNN) Nedir?</vt:lpstr>
      <vt:lpstr>Biyolojik Sinir Ağı (BNN) Nedir?</vt:lpstr>
      <vt:lpstr>Biyolojik Sinir Ağı (BNN) Nedir?</vt:lpstr>
      <vt:lpstr>nÖRONLAR</vt:lpstr>
      <vt:lpstr>nÖRONLAR</vt:lpstr>
      <vt:lpstr>Nöronlar Arası İletişim</vt:lpstr>
      <vt:lpstr>Beyin nasıl çalışır?</vt:lpstr>
      <vt:lpstr>How Does the Brain Work?</vt:lpstr>
      <vt:lpstr>BEYİN NASIL ÇALIŞIR?</vt:lpstr>
      <vt:lpstr>İnsan Görme Sistemi Nasıl Çalışır?</vt:lpstr>
      <vt:lpstr>İnsan Görme Sistemi Nasıl Çalışır?</vt:lpstr>
      <vt:lpstr>1.1 YAPAY SİNİR AĞLARI</vt:lpstr>
      <vt:lpstr>1.1 YAPAY SİNİR AĞLARI</vt:lpstr>
      <vt:lpstr>Yapay Sinir Ağı Bağlantıları</vt:lpstr>
      <vt:lpstr>PowerPoint Sunusu</vt:lpstr>
      <vt:lpstr>1.1 What is an Artificial Neural Network?</vt:lpstr>
      <vt:lpstr>1.1 YAPAY SİNİR AĞLARI</vt:lpstr>
      <vt:lpstr>1.1 YAPAY SİNİR AĞLARI</vt:lpstr>
      <vt:lpstr>Öğrenme Süreci</vt:lpstr>
      <vt:lpstr>Öğrenme Sürecindeki Adımlar</vt:lpstr>
      <vt:lpstr>Öğrenme Süreci</vt:lpstr>
      <vt:lpstr>Öğrenme Algoritması</vt:lpstr>
      <vt:lpstr>Sinir Ağlarının Faydaları</vt:lpstr>
      <vt:lpstr>Yapay Sinir Ağlarının Uygulama Alanları</vt:lpstr>
      <vt:lpstr>Sinir Ağlarının Özellikleri ve Yetenekleri</vt:lpstr>
      <vt:lpstr>1. Doğrusal olmama</vt:lpstr>
      <vt:lpstr>2. Giriş-Çıkış Eşleme</vt:lpstr>
      <vt:lpstr>2. Giriş-Çıkış Eşleme</vt:lpstr>
      <vt:lpstr>3. Uyarlanabilirlik</vt:lpstr>
      <vt:lpstr>3. Uyarlanabilirlik</vt:lpstr>
      <vt:lpstr>3. Uyarlanabilirlik</vt:lpstr>
      <vt:lpstr>4. Kanıt Yanıtı</vt:lpstr>
      <vt:lpstr>5. Bağlamsal Bilgi</vt:lpstr>
      <vt:lpstr>6. Hata Toleransı</vt:lpstr>
      <vt:lpstr>7. VLSI Uygulanabilirliği</vt:lpstr>
      <vt:lpstr>8. Analiz ve tasarımın tekdüzeliği</vt:lpstr>
      <vt:lpstr>9. Nörobiyolojik Analoji</vt:lpstr>
      <vt:lpstr>1.2 İnsan Beyni</vt:lpstr>
      <vt:lpstr>PowerPoint Sunusu</vt:lpstr>
      <vt:lpstr>1.2 İnsan Beyni: İç İçe Geçmiş Seviyelerin Hiyerarşisi</vt:lpstr>
      <vt:lpstr>1.2 İnsan Beyni: İç İçe Geçmiş Seviyelerin Hiyerarşisi</vt:lpstr>
      <vt:lpstr> Serebral korteksin sitomimari haritası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LEA</dc:creator>
  <cp:lastModifiedBy>Murat  Şimşek</cp:lastModifiedBy>
  <cp:revision>24</cp:revision>
  <dcterms:created xsi:type="dcterms:W3CDTF">2024-09-06T11:48:08Z</dcterms:created>
  <dcterms:modified xsi:type="dcterms:W3CDTF">2024-09-16T07:57:28Z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2022-02-26T00:00:00Z</vt:filetime>
  </property>
  <property fmtid="{D5CDD505-2E9C-101B-9397-08002B2CF9AE}" pid="3" name="Creator">
    <vt:lpwstr>Microsoft® PowerPoint® for Microsoft 365</vt:lpwstr>
  </property>
  <property fmtid="{D5CDD505-2E9C-101B-9397-08002B2CF9AE}" pid="4" name="LastSaved">
    <vt:filetime>2024-09-06T00:00:00Z</vt:filetime>
  </property>
</Properties>
</file>